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697148-E392-408D-85E8-E1804CA73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3283F-5DE8-4F92-970F-51AB16C402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A3398B-8139-4A80-A58D-F429E1C0ADE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ECA5B-3A1D-4E1E-90D7-D4DEAB7B4C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49806-4127-4335-B9C5-74AD0781853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2E2E3-B6C8-4891-8488-2FB8E1FA831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6F56-9DCB-4D53-8B13-06BB2A98147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7350-A52F-496A-ABB5-442DAA11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4C373-D3B1-4D83-8D24-50B6713BF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1B0E9-56FD-4845-9E00-6AE07E4FE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35DA-CC16-470C-AC73-2E2B8FCDD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9C01-89F3-4859-998C-6F9360553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9ED92-4D1D-4059-9526-FB7B4AFEA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2FE51-E038-4E8D-AFB9-C55EECED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D58BD-4C5F-4C99-92A4-7BB0A3170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74D9F-598A-4970-B495-EB4E232D9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763CE-83D4-48FC-AC95-83A888665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0CD7E-E527-46F1-82C6-A2931AFDC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05FB41-05C0-4CC7-94DE-A24C265C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innovation.net/" TargetMode="External"/><Relationship Id="rId3" Type="http://schemas.openxmlformats.org/officeDocument/2006/relationships/hyperlink" Target="http://advancinggreenchemistry.org/" TargetMode="External"/><Relationship Id="rId7" Type="http://schemas.openxmlformats.org/officeDocument/2006/relationships/hyperlink" Target="http://www.lean.org/WhatsLea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cinitiative.unep.fr/default.asp?site=lcinit&amp;page_id=9FDF7FDF-261F-4F0E-A8E3-5FF4E16B33C2" TargetMode="External"/><Relationship Id="rId5" Type="http://schemas.openxmlformats.org/officeDocument/2006/relationships/hyperlink" Target="http://lca.jrc.ec.europa.eu/lcainfohub/directory.vm" TargetMode="External"/><Relationship Id="rId4" Type="http://schemas.openxmlformats.org/officeDocument/2006/relationships/hyperlink" Target="http://portal.acs.org/portal/acs/corg/content?_nfpb=true&amp;_pageLabel=PP_TRANSITIONMAIN&amp;node_id=830&amp;use_sec=false&amp;sec_url_var=region1&amp;__uuid=b9cd3d27-1cab-4aec-8453-a18bbe339b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610600" cy="1371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Chronic Health Risks and Industrial Emissions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7724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University Days</a:t>
            </a:r>
            <a:r>
              <a:rPr lang="en-US" sz="2800" smtClean="0"/>
              <a:t> </a:t>
            </a:r>
            <a:r>
              <a:rPr lang="en-US" smtClean="0"/>
              <a:t>Round Table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Innovative Projects in Medical Education</a:t>
            </a:r>
            <a:br>
              <a:rPr lang="en-US" sz="2800" smtClean="0"/>
            </a:br>
            <a:r>
              <a:rPr lang="en-US" sz="2800" smtClean="0"/>
              <a:t>Kazakh National Medical University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Michael Brody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December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Emissions Inventory</a:t>
            </a:r>
            <a:br>
              <a:rPr lang="en-US" sz="3600" b="1" smtClean="0"/>
            </a:br>
            <a:r>
              <a:rPr lang="en-US" sz="2800" smtClean="0"/>
              <a:t>Zaporozhe, Ukraine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Industrial Sectors</a:t>
            </a:r>
          </a:p>
          <a:p>
            <a:pPr lvl="1" eaLnBrk="1" hangingPunct="1"/>
            <a:r>
              <a:rPr lang="en-US" sz="2400" smtClean="0"/>
              <a:t>Metallurgy</a:t>
            </a:r>
          </a:p>
          <a:p>
            <a:pPr lvl="1" eaLnBrk="1" hangingPunct="1"/>
            <a:r>
              <a:rPr lang="en-US" sz="2400" smtClean="0"/>
              <a:t>Chemical</a:t>
            </a:r>
          </a:p>
          <a:p>
            <a:pPr lvl="1" eaLnBrk="1" hangingPunct="1"/>
            <a:r>
              <a:rPr lang="en-US" sz="2400" smtClean="0"/>
              <a:t>Still Significant Soviet Era Technology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51 Compounds from 12 Industrial Facilities to Air, including</a:t>
            </a:r>
          </a:p>
          <a:p>
            <a:pPr lvl="1" eaLnBrk="1" hangingPunct="1"/>
            <a:r>
              <a:rPr lang="en-US" sz="2400" smtClean="0"/>
              <a:t>Metals (chromium, lead, nickel, mercury)</a:t>
            </a:r>
          </a:p>
          <a:p>
            <a:pPr lvl="1" eaLnBrk="1" hangingPunct="1"/>
            <a:r>
              <a:rPr lang="en-US" sz="2400" smtClean="0"/>
              <a:t>Benzene, toluene, benzo-a-pyrene</a:t>
            </a:r>
          </a:p>
          <a:p>
            <a:pPr lvl="1" eaLnBrk="1" hangingPunct="1"/>
            <a:r>
              <a:rPr lang="en-US" sz="2400" smtClean="0"/>
              <a:t>PM, SO2, NOx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Possible Types of Health Effects</a:t>
            </a:r>
            <a:br>
              <a:rPr lang="en-US" sz="3600" smtClean="0"/>
            </a:br>
            <a:r>
              <a:rPr lang="en-US" sz="3600" smtClean="0"/>
              <a:t>from the 51 compounds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Cancer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Developmental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Organ damage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Neurological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Respiratory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Immunological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Reproductive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Cardiovascular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Environmental Health Risks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common exposures?</a:t>
            </a:r>
          </a:p>
          <a:p>
            <a:pPr lvl="1" eaLnBrk="1" hangingPunct="1"/>
            <a:r>
              <a:rPr lang="en-US" smtClean="0"/>
              <a:t>Air</a:t>
            </a:r>
          </a:p>
          <a:p>
            <a:pPr lvl="1" eaLnBrk="1" hangingPunct="1"/>
            <a:r>
              <a:rPr lang="en-US" smtClean="0"/>
              <a:t>Water, Soil</a:t>
            </a:r>
          </a:p>
          <a:p>
            <a:pPr eaLnBrk="1" hangingPunct="1"/>
            <a:r>
              <a:rPr lang="en-US" smtClean="0"/>
              <a:t>Are children commonly exposed?</a:t>
            </a:r>
          </a:p>
          <a:p>
            <a:pPr eaLnBrk="1" hangingPunct="1"/>
            <a:r>
              <a:rPr lang="en-US" smtClean="0"/>
              <a:t>Are there well described chronic conditions that have associations with industrial emissions?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Epidemiology &amp; Health Risk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Epidemiology can provide some evidence that particular pollutants may be a problem</a:t>
            </a:r>
          </a:p>
          <a:p>
            <a:pPr eaLnBrk="1" hangingPunct="1"/>
            <a:r>
              <a:rPr lang="en-US" smtClean="0"/>
              <a:t>Always complexity – multiple, simultaneous exposures – difficult to analyze</a:t>
            </a:r>
          </a:p>
          <a:p>
            <a:pPr eaLnBrk="1" hangingPunct="1"/>
            <a:r>
              <a:rPr lang="en-US" smtClean="0"/>
              <a:t>Long lag times to disease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/>
          <a:lstStyle/>
          <a:p>
            <a:pPr eaLnBrk="1" hangingPunct="1"/>
            <a:r>
              <a:rPr lang="en-US" sz="3200" smtClean="0"/>
              <a:t>Potential Innovative Approaches</a:t>
            </a:r>
            <a:br>
              <a:rPr lang="en-US" sz="3200" smtClean="0"/>
            </a:br>
            <a:r>
              <a:rPr lang="en-US" sz="2800" smtClean="0"/>
              <a:t>Reducing Emissions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Green Chemistry</a:t>
            </a:r>
          </a:p>
          <a:p>
            <a:pPr lvl="1" eaLnBrk="1" hangingPunct="1"/>
            <a:r>
              <a:rPr lang="en-US" sz="1200" smtClean="0">
                <a:hlinkClick r:id="rId3"/>
              </a:rPr>
              <a:t>http://advancinggreenchemistry.org/</a:t>
            </a:r>
            <a:r>
              <a:rPr lang="en-US" sz="1200" smtClean="0"/>
              <a:t> </a:t>
            </a:r>
          </a:p>
          <a:p>
            <a:pPr lvl="1" eaLnBrk="1" hangingPunct="1"/>
            <a:r>
              <a:rPr lang="en-US" sz="1200" smtClean="0">
                <a:hlinkClick r:id="rId4"/>
              </a:rPr>
              <a:t>http://portal.acs.org/portal/acs/corg/content?_nfpb=true&amp;_pageLabel=PP_TRANSITIONMAIN&amp;node_id=830&amp;use_sec=false&amp;sec_url_var=region1&amp;__uuid=b9cd3d27-1cab-4aec-8453-a18bbe339b31</a:t>
            </a:r>
            <a:r>
              <a:rPr lang="en-US" sz="1200" smtClean="0"/>
              <a:t> </a:t>
            </a:r>
          </a:p>
          <a:p>
            <a:pPr lvl="1" eaLnBrk="1" hangingPunct="1"/>
            <a:endParaRPr lang="en-US" sz="1200" smtClean="0"/>
          </a:p>
          <a:p>
            <a:pPr eaLnBrk="1" hangingPunct="1"/>
            <a:r>
              <a:rPr lang="en-US" sz="2000" smtClean="0"/>
              <a:t>Life Cycle Assessment</a:t>
            </a:r>
          </a:p>
          <a:p>
            <a:pPr lvl="1" eaLnBrk="1" hangingPunct="1"/>
            <a:r>
              <a:rPr lang="en-US" sz="1200" smtClean="0">
                <a:hlinkClick r:id="rId5"/>
              </a:rPr>
              <a:t>http://lca.jrc.ec.europa.eu/lcainfohub/directory.vm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z="1200" smtClean="0">
                <a:hlinkClick r:id="rId6"/>
              </a:rPr>
              <a:t>http://lcinitiative.unep.fr/default.asp?site=lcinit&amp;page_id=9FDF7FDF-261F-4F0E-A8E3-5FF4E16B33C2</a:t>
            </a:r>
            <a:r>
              <a:rPr lang="en-US" sz="1200" smtClean="0"/>
              <a:t> </a:t>
            </a:r>
          </a:p>
          <a:p>
            <a:pPr lvl="1" eaLnBrk="1" hangingPunct="1"/>
            <a:endParaRPr lang="en-US" sz="1200" smtClean="0"/>
          </a:p>
          <a:p>
            <a:pPr eaLnBrk="1" hangingPunct="1"/>
            <a:r>
              <a:rPr lang="en-US" sz="2000" smtClean="0"/>
              <a:t>Lean Manufacturing</a:t>
            </a:r>
          </a:p>
          <a:p>
            <a:pPr lvl="1" eaLnBrk="1" hangingPunct="1"/>
            <a:r>
              <a:rPr lang="en-US" sz="1200" smtClean="0">
                <a:hlinkClick r:id="rId7"/>
              </a:rPr>
              <a:t>http://www.lean.org/WhatsLean/</a:t>
            </a:r>
            <a:r>
              <a:rPr lang="en-US" sz="1200" smtClean="0"/>
              <a:t> </a:t>
            </a:r>
          </a:p>
          <a:p>
            <a:pPr lvl="1" eaLnBrk="1" hangingPunct="1"/>
            <a:endParaRPr lang="en-US" sz="1200" smtClean="0"/>
          </a:p>
          <a:p>
            <a:pPr eaLnBrk="1" hangingPunct="1"/>
            <a:r>
              <a:rPr lang="en-US" sz="2000" smtClean="0"/>
              <a:t>Open Source Innovation</a:t>
            </a:r>
          </a:p>
          <a:p>
            <a:pPr lvl="1" eaLnBrk="1" hangingPunct="1"/>
            <a:r>
              <a:rPr lang="en-US" sz="1200" smtClean="0">
                <a:hlinkClick r:id="rId8"/>
              </a:rPr>
              <a:t>http://www.openinnovation.net/</a:t>
            </a:r>
            <a:r>
              <a:rPr lang="en-US" sz="120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179</Words>
  <Application>Microsoft Office PowerPoint</Application>
  <PresentationFormat>Экран 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Chronic Health Risks and Industrial Emissions</vt:lpstr>
      <vt:lpstr>Emissions Inventory Zaporozhe, Ukraine</vt:lpstr>
      <vt:lpstr>Possible Types of Health Effects from the 51 compounds</vt:lpstr>
      <vt:lpstr>Environmental Health Risks </vt:lpstr>
      <vt:lpstr>Epidemiology &amp; Health Risk Analysis</vt:lpstr>
      <vt:lpstr>Potential Innovative Approaches Reducing Emissions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Emissions Inventory Zaporozhe, Ukraine</dc:title>
  <dc:creator>Michael</dc:creator>
  <cp:lastModifiedBy>OMS</cp:lastModifiedBy>
  <cp:revision>10</cp:revision>
  <dcterms:created xsi:type="dcterms:W3CDTF">2011-11-26T00:00:23Z</dcterms:created>
  <dcterms:modified xsi:type="dcterms:W3CDTF">2011-12-01T12:10:57Z</dcterms:modified>
</cp:coreProperties>
</file>