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bin" ContentType="application/vnd.openxmlformats-officedocument.oleObject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60" r:id="rId2"/>
    <p:sldId id="285" r:id="rId3"/>
    <p:sldId id="286" r:id="rId4"/>
    <p:sldId id="274" r:id="rId5"/>
    <p:sldId id="272" r:id="rId6"/>
    <p:sldId id="279" r:id="rId7"/>
    <p:sldId id="278" r:id="rId8"/>
    <p:sldId id="280" r:id="rId9"/>
    <p:sldId id="281" r:id="rId10"/>
    <p:sldId id="282" r:id="rId11"/>
    <p:sldId id="283" r:id="rId12"/>
    <p:sldId id="273" r:id="rId13"/>
    <p:sldId id="28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032" autoAdjust="0"/>
  </p:normalViewPr>
  <p:slideViewPr>
    <p:cSldViewPr>
      <p:cViewPr varScale="1">
        <p:scale>
          <a:sx n="121" d="100"/>
          <a:sy n="121" d="100"/>
        </p:scale>
        <p:origin x="-13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545BD-7A57-424E-86AB-24A44C4621B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F17340-9DA5-4778-895C-A18F50B0C2D0}">
      <dgm:prSet phldrT="[Текст]"/>
      <dgm:spPr/>
      <dgm:t>
        <a:bodyPr/>
        <a:lstStyle/>
        <a:p>
          <a:r>
            <a:rPr lang="ru-RU" dirty="0" smtClean="0"/>
            <a:t>Реализация рыночных принципов </a:t>
          </a:r>
        </a:p>
        <a:p>
          <a:r>
            <a:rPr lang="ru-RU" dirty="0" smtClean="0"/>
            <a:t>в стоматологии</a:t>
          </a:r>
          <a:endParaRPr lang="ru-RU" dirty="0"/>
        </a:p>
      </dgm:t>
    </dgm:pt>
    <dgm:pt modelId="{A875717E-E7A9-4138-9FC2-2019CF42B8B8}" type="parTrans" cxnId="{38B14BC6-13A5-446F-A9FC-3ADDEA60148E}">
      <dgm:prSet/>
      <dgm:spPr/>
      <dgm:t>
        <a:bodyPr/>
        <a:lstStyle/>
        <a:p>
          <a:endParaRPr lang="ru-RU"/>
        </a:p>
      </dgm:t>
    </dgm:pt>
    <dgm:pt modelId="{260C75F5-CEC6-48D4-9BA4-D4494222CCF2}" type="sibTrans" cxnId="{38B14BC6-13A5-446F-A9FC-3ADDEA60148E}">
      <dgm:prSet/>
      <dgm:spPr/>
      <dgm:t>
        <a:bodyPr/>
        <a:lstStyle/>
        <a:p>
          <a:endParaRPr lang="ru-RU"/>
        </a:p>
      </dgm:t>
    </dgm:pt>
    <dgm:pt modelId="{7930C809-2A01-498A-9B6E-20DBFA25FAE9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Свободный выбор стоматологического учреждения</a:t>
          </a:r>
          <a:endParaRPr lang="ru-RU" dirty="0"/>
        </a:p>
      </dgm:t>
    </dgm:pt>
    <dgm:pt modelId="{3AC9DB89-1D63-42F9-804D-675A7B158889}" type="parTrans" cxnId="{9C10032D-766F-4EDB-BF4D-04EFC30AF553}">
      <dgm:prSet/>
      <dgm:spPr/>
      <dgm:t>
        <a:bodyPr/>
        <a:lstStyle/>
        <a:p>
          <a:endParaRPr lang="ru-RU"/>
        </a:p>
      </dgm:t>
    </dgm:pt>
    <dgm:pt modelId="{649FF67F-B539-451B-AF40-AEB2BFE34CC6}" type="sibTrans" cxnId="{9C10032D-766F-4EDB-BF4D-04EFC30AF553}">
      <dgm:prSet/>
      <dgm:spPr/>
      <dgm:t>
        <a:bodyPr/>
        <a:lstStyle/>
        <a:p>
          <a:endParaRPr lang="ru-RU"/>
        </a:p>
      </dgm:t>
    </dgm:pt>
    <dgm:pt modelId="{6FA260FD-72D7-42C4-B4E4-666D84FFFEE8}">
      <dgm:prSet phldrT="[Текст]"/>
      <dgm:spPr/>
      <dgm:t>
        <a:bodyPr/>
        <a:lstStyle/>
        <a:p>
          <a:r>
            <a:rPr lang="ru-RU" dirty="0" smtClean="0"/>
            <a:t>Выбор ценовых предложений</a:t>
          </a:r>
          <a:endParaRPr lang="ru-RU" dirty="0"/>
        </a:p>
      </dgm:t>
    </dgm:pt>
    <dgm:pt modelId="{41125FDB-3311-4AEB-8549-D23B77A6CFF1}" type="parTrans" cxnId="{9B08953A-9AF3-45A6-941F-E21A4789B010}">
      <dgm:prSet/>
      <dgm:spPr/>
      <dgm:t>
        <a:bodyPr/>
        <a:lstStyle/>
        <a:p>
          <a:endParaRPr lang="ru-RU"/>
        </a:p>
      </dgm:t>
    </dgm:pt>
    <dgm:pt modelId="{9A081353-AF90-406F-AE37-DE91D1A902BE}" type="sibTrans" cxnId="{9B08953A-9AF3-45A6-941F-E21A4789B010}">
      <dgm:prSet/>
      <dgm:spPr/>
      <dgm:t>
        <a:bodyPr/>
        <a:lstStyle/>
        <a:p>
          <a:endParaRPr lang="ru-RU"/>
        </a:p>
      </dgm:t>
    </dgm:pt>
    <dgm:pt modelId="{8D635662-87E9-41FD-B657-001BBB9C8FF5}">
      <dgm:prSet phldrT="[Текст]"/>
      <dgm:spPr/>
      <dgm:t>
        <a:bodyPr/>
        <a:lstStyle/>
        <a:p>
          <a:r>
            <a:rPr lang="ru-RU" dirty="0" smtClean="0"/>
            <a:t>Свободный выбор стоматолога</a:t>
          </a:r>
          <a:endParaRPr lang="ru-RU" dirty="0"/>
        </a:p>
      </dgm:t>
    </dgm:pt>
    <dgm:pt modelId="{BE73FABC-3435-4CCC-8268-2739872E08D7}" type="parTrans" cxnId="{5E027A33-1F71-424F-A7F2-8635FC8345D1}">
      <dgm:prSet/>
      <dgm:spPr/>
      <dgm:t>
        <a:bodyPr/>
        <a:lstStyle/>
        <a:p>
          <a:endParaRPr lang="ru-RU"/>
        </a:p>
      </dgm:t>
    </dgm:pt>
    <dgm:pt modelId="{0D2AF531-F4E1-4054-8517-07995BB90ED6}" type="sibTrans" cxnId="{5E027A33-1F71-424F-A7F2-8635FC8345D1}">
      <dgm:prSet/>
      <dgm:spPr/>
      <dgm:t>
        <a:bodyPr/>
        <a:lstStyle/>
        <a:p>
          <a:endParaRPr lang="ru-RU"/>
        </a:p>
      </dgm:t>
    </dgm:pt>
    <dgm:pt modelId="{37A969FE-2513-479E-B7CE-4F1427FDA49F}" type="pres">
      <dgm:prSet presAssocID="{28A545BD-7A57-424E-86AB-24A44C4621B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A0D4CD-93A8-4608-9A5D-24F2C5EEA81E}" type="pres">
      <dgm:prSet presAssocID="{28A545BD-7A57-424E-86AB-24A44C4621B2}" presName="hierFlow" presStyleCnt="0"/>
      <dgm:spPr/>
    </dgm:pt>
    <dgm:pt modelId="{826762FC-599C-42EB-8826-806BA6D541E2}" type="pres">
      <dgm:prSet presAssocID="{28A545BD-7A57-424E-86AB-24A44C4621B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E84DB1-44C2-4F28-8E03-3258342087A9}" type="pres">
      <dgm:prSet presAssocID="{F5F17340-9DA5-4778-895C-A18F50B0C2D0}" presName="Name14" presStyleCnt="0"/>
      <dgm:spPr/>
    </dgm:pt>
    <dgm:pt modelId="{D529A655-764A-469B-9672-73DEF6099F47}" type="pres">
      <dgm:prSet presAssocID="{F5F17340-9DA5-4778-895C-A18F50B0C2D0}" presName="level1Shape" presStyleLbl="node0" presStyleIdx="0" presStyleCnt="1" custScaleX="170809" custScaleY="823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347AA3-3706-4F65-B7D4-55B2E6C9C4E2}" type="pres">
      <dgm:prSet presAssocID="{F5F17340-9DA5-4778-895C-A18F50B0C2D0}" presName="hierChild2" presStyleCnt="0"/>
      <dgm:spPr/>
    </dgm:pt>
    <dgm:pt modelId="{8277DBF3-0B72-496F-A7E6-2066B5756875}" type="pres">
      <dgm:prSet presAssocID="{3AC9DB89-1D63-42F9-804D-675A7B158889}" presName="Name19" presStyleLbl="parChTrans1D2" presStyleIdx="0" presStyleCnt="2"/>
      <dgm:spPr/>
      <dgm:t>
        <a:bodyPr/>
        <a:lstStyle/>
        <a:p>
          <a:endParaRPr lang="ru-RU"/>
        </a:p>
      </dgm:t>
    </dgm:pt>
    <dgm:pt modelId="{1F38FFA9-CC67-47C7-B0DE-DF56D2DA1E56}" type="pres">
      <dgm:prSet presAssocID="{7930C809-2A01-498A-9B6E-20DBFA25FAE9}" presName="Name21" presStyleCnt="0"/>
      <dgm:spPr/>
    </dgm:pt>
    <dgm:pt modelId="{1F21BAD4-B710-45CC-B604-1EEB58D8842B}" type="pres">
      <dgm:prSet presAssocID="{7930C809-2A01-498A-9B6E-20DBFA25FAE9}" presName="level2Shape" presStyleLbl="node2" presStyleIdx="0" presStyleCnt="2" custScaleX="192058"/>
      <dgm:spPr/>
      <dgm:t>
        <a:bodyPr/>
        <a:lstStyle/>
        <a:p>
          <a:endParaRPr lang="ru-RU"/>
        </a:p>
      </dgm:t>
    </dgm:pt>
    <dgm:pt modelId="{3BDD9139-0B56-4C88-A736-9FD3285C368C}" type="pres">
      <dgm:prSet presAssocID="{7930C809-2A01-498A-9B6E-20DBFA25FAE9}" presName="hierChild3" presStyleCnt="0"/>
      <dgm:spPr/>
    </dgm:pt>
    <dgm:pt modelId="{699DBE20-1104-486C-8EB4-5DBE4CD54432}" type="pres">
      <dgm:prSet presAssocID="{41125FDB-3311-4AEB-8549-D23B77A6CFF1}" presName="Name19" presStyleLbl="parChTrans1D3" presStyleIdx="0" presStyleCnt="1"/>
      <dgm:spPr/>
      <dgm:t>
        <a:bodyPr/>
        <a:lstStyle/>
        <a:p>
          <a:endParaRPr lang="ru-RU"/>
        </a:p>
      </dgm:t>
    </dgm:pt>
    <dgm:pt modelId="{031F7A41-0E95-41A4-83E3-55024B5BFB15}" type="pres">
      <dgm:prSet presAssocID="{6FA260FD-72D7-42C4-B4E4-666D84FFFEE8}" presName="Name21" presStyleCnt="0"/>
      <dgm:spPr/>
    </dgm:pt>
    <dgm:pt modelId="{D2064210-165D-48CE-B03A-5264EE7A3520}" type="pres">
      <dgm:prSet presAssocID="{6FA260FD-72D7-42C4-B4E4-666D84FFFEE8}" presName="level2Shape" presStyleLbl="node3" presStyleIdx="0" presStyleCnt="1"/>
      <dgm:spPr/>
      <dgm:t>
        <a:bodyPr/>
        <a:lstStyle/>
        <a:p>
          <a:endParaRPr lang="ru-RU"/>
        </a:p>
      </dgm:t>
    </dgm:pt>
    <dgm:pt modelId="{A5F48190-040F-4AF1-B8E0-5150EA85676C}" type="pres">
      <dgm:prSet presAssocID="{6FA260FD-72D7-42C4-B4E4-666D84FFFEE8}" presName="hierChild3" presStyleCnt="0"/>
      <dgm:spPr/>
    </dgm:pt>
    <dgm:pt modelId="{ED239EA7-2970-4C10-BD4D-6105B0D3BBF6}" type="pres">
      <dgm:prSet presAssocID="{BE73FABC-3435-4CCC-8268-2739872E08D7}" presName="Name19" presStyleLbl="parChTrans1D2" presStyleIdx="1" presStyleCnt="2"/>
      <dgm:spPr/>
      <dgm:t>
        <a:bodyPr/>
        <a:lstStyle/>
        <a:p>
          <a:endParaRPr lang="ru-RU"/>
        </a:p>
      </dgm:t>
    </dgm:pt>
    <dgm:pt modelId="{93F4AF72-EBB4-49CA-81B7-40DD12C8E3A7}" type="pres">
      <dgm:prSet presAssocID="{8D635662-87E9-41FD-B657-001BBB9C8FF5}" presName="Name21" presStyleCnt="0"/>
      <dgm:spPr/>
    </dgm:pt>
    <dgm:pt modelId="{ACB98623-D883-420D-9191-1144EF52B91C}" type="pres">
      <dgm:prSet presAssocID="{8D635662-87E9-41FD-B657-001BBB9C8FF5}" presName="level2Shape" presStyleLbl="node2" presStyleIdx="1" presStyleCnt="2" custScaleX="226727"/>
      <dgm:spPr/>
      <dgm:t>
        <a:bodyPr/>
        <a:lstStyle/>
        <a:p>
          <a:endParaRPr lang="ru-RU"/>
        </a:p>
      </dgm:t>
    </dgm:pt>
    <dgm:pt modelId="{CD06F75F-4635-40DA-8EEA-0BBD2A0CB6A8}" type="pres">
      <dgm:prSet presAssocID="{8D635662-87E9-41FD-B657-001BBB9C8FF5}" presName="hierChild3" presStyleCnt="0"/>
      <dgm:spPr/>
    </dgm:pt>
    <dgm:pt modelId="{096EB703-1672-4195-9114-8C38468F713A}" type="pres">
      <dgm:prSet presAssocID="{28A545BD-7A57-424E-86AB-24A44C4621B2}" presName="bgShapesFlow" presStyleCnt="0"/>
      <dgm:spPr/>
    </dgm:pt>
  </dgm:ptLst>
  <dgm:cxnLst>
    <dgm:cxn modelId="{6A8A9A67-8CFD-4CDF-878E-E0E9C5E8877E}" type="presOf" srcId="{7930C809-2A01-498A-9B6E-20DBFA25FAE9}" destId="{1F21BAD4-B710-45CC-B604-1EEB58D8842B}" srcOrd="0" destOrd="0" presId="urn:microsoft.com/office/officeart/2005/8/layout/hierarchy6"/>
    <dgm:cxn modelId="{FF0EDD66-958C-4F4E-BCE1-2AD4946A8BEB}" type="presOf" srcId="{BE73FABC-3435-4CCC-8268-2739872E08D7}" destId="{ED239EA7-2970-4C10-BD4D-6105B0D3BBF6}" srcOrd="0" destOrd="0" presId="urn:microsoft.com/office/officeart/2005/8/layout/hierarchy6"/>
    <dgm:cxn modelId="{718D658D-AB8A-4C88-87E3-24D04F9E3434}" type="presOf" srcId="{6FA260FD-72D7-42C4-B4E4-666D84FFFEE8}" destId="{D2064210-165D-48CE-B03A-5264EE7A3520}" srcOrd="0" destOrd="0" presId="urn:microsoft.com/office/officeart/2005/8/layout/hierarchy6"/>
    <dgm:cxn modelId="{1DF7CA7E-8FB9-4B9E-949C-45D82A7EF730}" type="presOf" srcId="{F5F17340-9DA5-4778-895C-A18F50B0C2D0}" destId="{D529A655-764A-469B-9672-73DEF6099F47}" srcOrd="0" destOrd="0" presId="urn:microsoft.com/office/officeart/2005/8/layout/hierarchy6"/>
    <dgm:cxn modelId="{2ED181DB-300B-4FA8-96A6-31953927E2D7}" type="presOf" srcId="{3AC9DB89-1D63-42F9-804D-675A7B158889}" destId="{8277DBF3-0B72-496F-A7E6-2066B5756875}" srcOrd="0" destOrd="0" presId="urn:microsoft.com/office/officeart/2005/8/layout/hierarchy6"/>
    <dgm:cxn modelId="{5E027A33-1F71-424F-A7F2-8635FC8345D1}" srcId="{F5F17340-9DA5-4778-895C-A18F50B0C2D0}" destId="{8D635662-87E9-41FD-B657-001BBB9C8FF5}" srcOrd="1" destOrd="0" parTransId="{BE73FABC-3435-4CCC-8268-2739872E08D7}" sibTransId="{0D2AF531-F4E1-4054-8517-07995BB90ED6}"/>
    <dgm:cxn modelId="{38B14BC6-13A5-446F-A9FC-3ADDEA60148E}" srcId="{28A545BD-7A57-424E-86AB-24A44C4621B2}" destId="{F5F17340-9DA5-4778-895C-A18F50B0C2D0}" srcOrd="0" destOrd="0" parTransId="{A875717E-E7A9-4138-9FC2-2019CF42B8B8}" sibTransId="{260C75F5-CEC6-48D4-9BA4-D4494222CCF2}"/>
    <dgm:cxn modelId="{9C10032D-766F-4EDB-BF4D-04EFC30AF553}" srcId="{F5F17340-9DA5-4778-895C-A18F50B0C2D0}" destId="{7930C809-2A01-498A-9B6E-20DBFA25FAE9}" srcOrd="0" destOrd="0" parTransId="{3AC9DB89-1D63-42F9-804D-675A7B158889}" sibTransId="{649FF67F-B539-451B-AF40-AEB2BFE34CC6}"/>
    <dgm:cxn modelId="{9B08953A-9AF3-45A6-941F-E21A4789B010}" srcId="{7930C809-2A01-498A-9B6E-20DBFA25FAE9}" destId="{6FA260FD-72D7-42C4-B4E4-666D84FFFEE8}" srcOrd="0" destOrd="0" parTransId="{41125FDB-3311-4AEB-8549-D23B77A6CFF1}" sibTransId="{9A081353-AF90-406F-AE37-DE91D1A902BE}"/>
    <dgm:cxn modelId="{A79BE800-A217-4411-AAF7-F907BCAAE704}" type="presOf" srcId="{28A545BD-7A57-424E-86AB-24A44C4621B2}" destId="{37A969FE-2513-479E-B7CE-4F1427FDA49F}" srcOrd="0" destOrd="0" presId="urn:microsoft.com/office/officeart/2005/8/layout/hierarchy6"/>
    <dgm:cxn modelId="{CA5D1889-1BA4-4170-8E59-80267552BB54}" type="presOf" srcId="{8D635662-87E9-41FD-B657-001BBB9C8FF5}" destId="{ACB98623-D883-420D-9191-1144EF52B91C}" srcOrd="0" destOrd="0" presId="urn:microsoft.com/office/officeart/2005/8/layout/hierarchy6"/>
    <dgm:cxn modelId="{5F9BCFD9-41BF-484E-B3B5-7F4FDE606A8D}" type="presOf" srcId="{41125FDB-3311-4AEB-8549-D23B77A6CFF1}" destId="{699DBE20-1104-486C-8EB4-5DBE4CD54432}" srcOrd="0" destOrd="0" presId="urn:microsoft.com/office/officeart/2005/8/layout/hierarchy6"/>
    <dgm:cxn modelId="{C314A27B-AA91-4A13-9335-414029554F41}" type="presParOf" srcId="{37A969FE-2513-479E-B7CE-4F1427FDA49F}" destId="{BFA0D4CD-93A8-4608-9A5D-24F2C5EEA81E}" srcOrd="0" destOrd="0" presId="urn:microsoft.com/office/officeart/2005/8/layout/hierarchy6"/>
    <dgm:cxn modelId="{4ABECF9E-E62B-44C6-8CFB-B17B9AAA68AE}" type="presParOf" srcId="{BFA0D4CD-93A8-4608-9A5D-24F2C5EEA81E}" destId="{826762FC-599C-42EB-8826-806BA6D541E2}" srcOrd="0" destOrd="0" presId="urn:microsoft.com/office/officeart/2005/8/layout/hierarchy6"/>
    <dgm:cxn modelId="{A10742A3-A214-43B3-818B-81B5F3CE38E5}" type="presParOf" srcId="{826762FC-599C-42EB-8826-806BA6D541E2}" destId="{15E84DB1-44C2-4F28-8E03-3258342087A9}" srcOrd="0" destOrd="0" presId="urn:microsoft.com/office/officeart/2005/8/layout/hierarchy6"/>
    <dgm:cxn modelId="{A3305458-42DD-4B8B-A4B9-2018350B9307}" type="presParOf" srcId="{15E84DB1-44C2-4F28-8E03-3258342087A9}" destId="{D529A655-764A-469B-9672-73DEF6099F47}" srcOrd="0" destOrd="0" presId="urn:microsoft.com/office/officeart/2005/8/layout/hierarchy6"/>
    <dgm:cxn modelId="{C38FFB06-2C2D-4E6E-998F-7DE4009A38BF}" type="presParOf" srcId="{15E84DB1-44C2-4F28-8E03-3258342087A9}" destId="{41347AA3-3706-4F65-B7D4-55B2E6C9C4E2}" srcOrd="1" destOrd="0" presId="urn:microsoft.com/office/officeart/2005/8/layout/hierarchy6"/>
    <dgm:cxn modelId="{1403653B-AF0B-4F61-B8C3-4AD6B33F4896}" type="presParOf" srcId="{41347AA3-3706-4F65-B7D4-55B2E6C9C4E2}" destId="{8277DBF3-0B72-496F-A7E6-2066B5756875}" srcOrd="0" destOrd="0" presId="urn:microsoft.com/office/officeart/2005/8/layout/hierarchy6"/>
    <dgm:cxn modelId="{E1460961-76D3-4A1D-AF44-031123F99BBF}" type="presParOf" srcId="{41347AA3-3706-4F65-B7D4-55B2E6C9C4E2}" destId="{1F38FFA9-CC67-47C7-B0DE-DF56D2DA1E56}" srcOrd="1" destOrd="0" presId="urn:microsoft.com/office/officeart/2005/8/layout/hierarchy6"/>
    <dgm:cxn modelId="{C53D0C4A-F93F-4157-A45D-E861563B20B7}" type="presParOf" srcId="{1F38FFA9-CC67-47C7-B0DE-DF56D2DA1E56}" destId="{1F21BAD4-B710-45CC-B604-1EEB58D8842B}" srcOrd="0" destOrd="0" presId="urn:microsoft.com/office/officeart/2005/8/layout/hierarchy6"/>
    <dgm:cxn modelId="{6920134C-506A-4FA1-A321-3598B4FE1ECD}" type="presParOf" srcId="{1F38FFA9-CC67-47C7-B0DE-DF56D2DA1E56}" destId="{3BDD9139-0B56-4C88-A736-9FD3285C368C}" srcOrd="1" destOrd="0" presId="urn:microsoft.com/office/officeart/2005/8/layout/hierarchy6"/>
    <dgm:cxn modelId="{DEEBD92F-2A12-4167-8EB0-02FA44FF5F96}" type="presParOf" srcId="{3BDD9139-0B56-4C88-A736-9FD3285C368C}" destId="{699DBE20-1104-486C-8EB4-5DBE4CD54432}" srcOrd="0" destOrd="0" presId="urn:microsoft.com/office/officeart/2005/8/layout/hierarchy6"/>
    <dgm:cxn modelId="{3A6D4A36-C005-4E03-8E10-E2EBAE66EDE6}" type="presParOf" srcId="{3BDD9139-0B56-4C88-A736-9FD3285C368C}" destId="{031F7A41-0E95-41A4-83E3-55024B5BFB15}" srcOrd="1" destOrd="0" presId="urn:microsoft.com/office/officeart/2005/8/layout/hierarchy6"/>
    <dgm:cxn modelId="{3AEEE4F0-5330-49E6-9F6B-97024491B9A3}" type="presParOf" srcId="{031F7A41-0E95-41A4-83E3-55024B5BFB15}" destId="{D2064210-165D-48CE-B03A-5264EE7A3520}" srcOrd="0" destOrd="0" presId="urn:microsoft.com/office/officeart/2005/8/layout/hierarchy6"/>
    <dgm:cxn modelId="{6EEF7613-96F4-485E-B8F2-72FE2E997D2D}" type="presParOf" srcId="{031F7A41-0E95-41A4-83E3-55024B5BFB15}" destId="{A5F48190-040F-4AF1-B8E0-5150EA85676C}" srcOrd="1" destOrd="0" presId="urn:microsoft.com/office/officeart/2005/8/layout/hierarchy6"/>
    <dgm:cxn modelId="{1B8657B1-37A2-4F53-82CF-BF5B461E8794}" type="presParOf" srcId="{41347AA3-3706-4F65-B7D4-55B2E6C9C4E2}" destId="{ED239EA7-2970-4C10-BD4D-6105B0D3BBF6}" srcOrd="2" destOrd="0" presId="urn:microsoft.com/office/officeart/2005/8/layout/hierarchy6"/>
    <dgm:cxn modelId="{C076E37A-434B-463D-9FDD-8ADF7CA894CF}" type="presParOf" srcId="{41347AA3-3706-4F65-B7D4-55B2E6C9C4E2}" destId="{93F4AF72-EBB4-49CA-81B7-40DD12C8E3A7}" srcOrd="3" destOrd="0" presId="urn:microsoft.com/office/officeart/2005/8/layout/hierarchy6"/>
    <dgm:cxn modelId="{09438EF8-F2B4-46F1-92C7-C75B2D83F813}" type="presParOf" srcId="{93F4AF72-EBB4-49CA-81B7-40DD12C8E3A7}" destId="{ACB98623-D883-420D-9191-1144EF52B91C}" srcOrd="0" destOrd="0" presId="urn:microsoft.com/office/officeart/2005/8/layout/hierarchy6"/>
    <dgm:cxn modelId="{31066E00-95EF-4EFD-9C87-46F19920CFC6}" type="presParOf" srcId="{93F4AF72-EBB4-49CA-81B7-40DD12C8E3A7}" destId="{CD06F75F-4635-40DA-8EEA-0BBD2A0CB6A8}" srcOrd="1" destOrd="0" presId="urn:microsoft.com/office/officeart/2005/8/layout/hierarchy6"/>
    <dgm:cxn modelId="{50D8DDC4-1E30-4059-9396-208EAFDA05E5}" type="presParOf" srcId="{37A969FE-2513-479E-B7CE-4F1427FDA49F}" destId="{096EB703-1672-4195-9114-8C38468F713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042255-AF17-46FA-8596-7DE55848EFB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513CCA-DEFF-49B8-B4F4-EE75106D9A3B}">
      <dgm:prSet phldrT="[Текст]"/>
      <dgm:spPr/>
      <dgm:t>
        <a:bodyPr/>
        <a:lstStyle/>
        <a:p>
          <a:r>
            <a:rPr lang="ru-RU" i="1" dirty="0" smtClean="0"/>
            <a:t>Разработка международных стандартов образования.</a:t>
          </a:r>
          <a:endParaRPr lang="ru-RU" dirty="0"/>
        </a:p>
      </dgm:t>
    </dgm:pt>
    <dgm:pt modelId="{BACF6F60-D086-4E42-B934-F98E2496DAE9}" type="parTrans" cxnId="{528CE87B-D54C-4A27-AA0A-B85E92FD8E27}">
      <dgm:prSet/>
      <dgm:spPr/>
      <dgm:t>
        <a:bodyPr/>
        <a:lstStyle/>
        <a:p>
          <a:endParaRPr lang="ru-RU"/>
        </a:p>
      </dgm:t>
    </dgm:pt>
    <dgm:pt modelId="{88C880B7-F318-4945-BA24-64059C9F34CD}" type="sibTrans" cxnId="{528CE87B-D54C-4A27-AA0A-B85E92FD8E27}">
      <dgm:prSet/>
      <dgm:spPr/>
      <dgm:t>
        <a:bodyPr/>
        <a:lstStyle/>
        <a:p>
          <a:endParaRPr lang="ru-RU"/>
        </a:p>
      </dgm:t>
    </dgm:pt>
    <dgm:pt modelId="{A73E20FE-02B1-449E-8EB0-ACD88385A058}">
      <dgm:prSet phldrT="[Текст]"/>
      <dgm:spPr/>
      <dgm:t>
        <a:bodyPr/>
        <a:lstStyle/>
        <a:p>
          <a:r>
            <a:rPr lang="ru-RU" i="1" dirty="0" smtClean="0"/>
            <a:t>Подготовка стоматолога общей практики.</a:t>
          </a:r>
          <a:endParaRPr lang="ru-RU" dirty="0"/>
        </a:p>
      </dgm:t>
    </dgm:pt>
    <dgm:pt modelId="{216EB4B3-4176-4D1B-B5E3-2078EAC4E705}" type="parTrans" cxnId="{B3AFFDD5-1DD1-41FB-A3BA-DA94F9C4A8F8}">
      <dgm:prSet/>
      <dgm:spPr/>
      <dgm:t>
        <a:bodyPr/>
        <a:lstStyle/>
        <a:p>
          <a:endParaRPr lang="ru-RU"/>
        </a:p>
      </dgm:t>
    </dgm:pt>
    <dgm:pt modelId="{9DE9D0BE-DF27-4C2A-9185-B1303F876CCD}" type="sibTrans" cxnId="{B3AFFDD5-1DD1-41FB-A3BA-DA94F9C4A8F8}">
      <dgm:prSet/>
      <dgm:spPr/>
      <dgm:t>
        <a:bodyPr/>
        <a:lstStyle/>
        <a:p>
          <a:endParaRPr lang="ru-RU"/>
        </a:p>
      </dgm:t>
    </dgm:pt>
    <dgm:pt modelId="{F131F279-4F7A-4A20-ADC5-D4E80D462B65}">
      <dgm:prSet phldrT="[Текст]" custT="1"/>
      <dgm:spPr/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В учебных группах должно быть не более 7 студентов на 1 преподавателя.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B3BC70F-DF2E-4984-873E-6037E27900BC}" type="parTrans" cxnId="{2E31C51C-2495-4F2F-98DA-45D81A423F82}">
      <dgm:prSet/>
      <dgm:spPr/>
      <dgm:t>
        <a:bodyPr/>
        <a:lstStyle/>
        <a:p>
          <a:endParaRPr lang="ru-RU"/>
        </a:p>
      </dgm:t>
    </dgm:pt>
    <dgm:pt modelId="{DE9EC552-1B8C-4CBE-9EC9-716AF7116F11}" type="sibTrans" cxnId="{2E31C51C-2495-4F2F-98DA-45D81A423F82}">
      <dgm:prSet/>
      <dgm:spPr/>
      <dgm:t>
        <a:bodyPr/>
        <a:lstStyle/>
        <a:p>
          <a:endParaRPr lang="ru-RU"/>
        </a:p>
      </dgm:t>
    </dgm:pt>
    <dgm:pt modelId="{50C0DE91-E549-4ABD-95FC-77DABD5234CF}">
      <dgm:prSet phldrT="[Текст]"/>
      <dgm:spPr/>
      <dgm:t>
        <a:bodyPr/>
        <a:lstStyle/>
        <a:p>
          <a:r>
            <a:rPr lang="ru-RU" i="1" dirty="0" smtClean="0"/>
            <a:t>Ориентация стоматологии на профилактику.</a:t>
          </a:r>
          <a:endParaRPr lang="ru-RU" dirty="0"/>
        </a:p>
      </dgm:t>
    </dgm:pt>
    <dgm:pt modelId="{F1FF3603-90D7-4BF8-A443-E5833983DF14}" type="parTrans" cxnId="{136A44AB-DBE9-4A62-AE4D-FD10A7A0C006}">
      <dgm:prSet/>
      <dgm:spPr/>
      <dgm:t>
        <a:bodyPr/>
        <a:lstStyle/>
        <a:p>
          <a:endParaRPr lang="ru-RU"/>
        </a:p>
      </dgm:t>
    </dgm:pt>
    <dgm:pt modelId="{88B4688E-DC16-49E1-973B-AD76AEF6B7E8}" type="sibTrans" cxnId="{136A44AB-DBE9-4A62-AE4D-FD10A7A0C006}">
      <dgm:prSet/>
      <dgm:spPr/>
      <dgm:t>
        <a:bodyPr/>
        <a:lstStyle/>
        <a:p>
          <a:endParaRPr lang="ru-RU"/>
        </a:p>
      </dgm:t>
    </dgm:pt>
    <dgm:pt modelId="{7B21C04B-D9B8-4B17-A7FC-CC86D837FBBF}">
      <dgm:prSet phldrT="[Текст]"/>
      <dgm:spPr/>
      <dgm:t>
        <a:bodyPr/>
        <a:lstStyle/>
        <a:p>
          <a:r>
            <a:rPr lang="ru-RU" i="1" dirty="0" smtClean="0"/>
            <a:t>Обучение студентов самостоятельному поиску информации и критической самооценке.</a:t>
          </a:r>
          <a:endParaRPr lang="ru-RU" dirty="0"/>
        </a:p>
      </dgm:t>
    </dgm:pt>
    <dgm:pt modelId="{6C8C0D3F-942E-4345-8FD3-FC45067A1BC2}" type="parTrans" cxnId="{E2B52048-F7E4-4D4B-B11A-EA6736DB2231}">
      <dgm:prSet/>
      <dgm:spPr/>
      <dgm:t>
        <a:bodyPr/>
        <a:lstStyle/>
        <a:p>
          <a:endParaRPr lang="ru-RU"/>
        </a:p>
      </dgm:t>
    </dgm:pt>
    <dgm:pt modelId="{E07BB9AF-B34B-4C5E-9807-BD8E84A2727F}" type="sibTrans" cxnId="{E2B52048-F7E4-4D4B-B11A-EA6736DB2231}">
      <dgm:prSet/>
      <dgm:spPr/>
      <dgm:t>
        <a:bodyPr/>
        <a:lstStyle/>
        <a:p>
          <a:endParaRPr lang="ru-RU"/>
        </a:p>
      </dgm:t>
    </dgm:pt>
    <dgm:pt modelId="{FD04D7AA-3CE9-419C-997A-C9F60DB89E79}">
      <dgm:prSet phldrT="[Текст]"/>
      <dgm:spPr/>
      <dgm:t>
        <a:bodyPr/>
        <a:lstStyle/>
        <a:p>
          <a:r>
            <a:rPr lang="ru-RU" i="1" dirty="0" smtClean="0"/>
            <a:t>Обязательная научно-исследовательская работа преподавателей и студентов.</a:t>
          </a:r>
          <a:endParaRPr lang="ru-RU" dirty="0"/>
        </a:p>
      </dgm:t>
    </dgm:pt>
    <dgm:pt modelId="{A9A707AF-2315-431F-A746-50F64A3B1EEF}" type="parTrans" cxnId="{50323278-C14B-4812-B50E-EF0756364FE9}">
      <dgm:prSet/>
      <dgm:spPr/>
      <dgm:t>
        <a:bodyPr/>
        <a:lstStyle/>
        <a:p>
          <a:endParaRPr lang="ru-RU"/>
        </a:p>
      </dgm:t>
    </dgm:pt>
    <dgm:pt modelId="{670B81D3-D562-4DE1-86D1-7657796EC994}" type="sibTrans" cxnId="{50323278-C14B-4812-B50E-EF0756364FE9}">
      <dgm:prSet/>
      <dgm:spPr/>
      <dgm:t>
        <a:bodyPr/>
        <a:lstStyle/>
        <a:p>
          <a:endParaRPr lang="ru-RU"/>
        </a:p>
      </dgm:t>
    </dgm:pt>
    <dgm:pt modelId="{669311E8-3ED7-471D-9F86-3DF9CCD504AC}">
      <dgm:prSet/>
      <dgm:spPr/>
      <dgm:t>
        <a:bodyPr/>
        <a:lstStyle/>
        <a:p>
          <a:r>
            <a:rPr lang="ru-RU" i="1" smtClean="0"/>
            <a:t>Обеспечение взаимосвязи стоматологического образования и нуждаемости населения в стоматологической помощи.</a:t>
          </a:r>
          <a:endParaRPr lang="ru-RU" dirty="0" smtClean="0"/>
        </a:p>
      </dgm:t>
    </dgm:pt>
    <dgm:pt modelId="{C97D61DB-F4B8-4AF6-AD2A-757A5D261DBD}" type="parTrans" cxnId="{DEFA8BD4-AA52-4971-A4CE-CD47B0B0FEA8}">
      <dgm:prSet/>
      <dgm:spPr/>
      <dgm:t>
        <a:bodyPr/>
        <a:lstStyle/>
        <a:p>
          <a:endParaRPr lang="ru-RU"/>
        </a:p>
      </dgm:t>
    </dgm:pt>
    <dgm:pt modelId="{8B15003B-F4A9-4258-9CA2-3E207A39D16D}" type="sibTrans" cxnId="{DEFA8BD4-AA52-4971-A4CE-CD47B0B0FEA8}">
      <dgm:prSet/>
      <dgm:spPr/>
      <dgm:t>
        <a:bodyPr/>
        <a:lstStyle/>
        <a:p>
          <a:endParaRPr lang="ru-RU"/>
        </a:p>
      </dgm:t>
    </dgm:pt>
    <dgm:pt modelId="{E8DEC55E-2342-4A49-A68B-7144F0BF5E98}">
      <dgm:prSet custT="1"/>
      <dgm:spPr/>
      <dgm:t>
        <a:bodyPr/>
        <a:lstStyle/>
        <a:p>
          <a:r>
            <a:rPr lang="ru-RU" sz="1400" i="1" dirty="0" smtClean="0">
              <a:latin typeface="Times New Roman" pitchFamily="18" charset="0"/>
              <a:cs typeface="Times New Roman" pitchFamily="18" charset="0"/>
            </a:rPr>
            <a:t>Нагрузка студентов не должна превышать 1000 учебных часов в год.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BED38D3-2104-4AF9-9035-E043422558C2}" type="parTrans" cxnId="{80323446-D877-400F-AFB1-B4838AFE3CA5}">
      <dgm:prSet/>
      <dgm:spPr/>
      <dgm:t>
        <a:bodyPr/>
        <a:lstStyle/>
        <a:p>
          <a:endParaRPr lang="ru-RU"/>
        </a:p>
      </dgm:t>
    </dgm:pt>
    <dgm:pt modelId="{0B6C593D-221B-46AC-AD17-2A4B4E38E636}" type="sibTrans" cxnId="{80323446-D877-400F-AFB1-B4838AFE3CA5}">
      <dgm:prSet/>
      <dgm:spPr/>
      <dgm:t>
        <a:bodyPr/>
        <a:lstStyle/>
        <a:p>
          <a:endParaRPr lang="ru-RU"/>
        </a:p>
      </dgm:t>
    </dgm:pt>
    <dgm:pt modelId="{01B0A3F6-6DC2-481D-932D-CCDF7C51EFCA}">
      <dgm:prSet custT="1"/>
      <dgm:spPr/>
      <dgm:t>
        <a:bodyPr/>
        <a:lstStyle/>
        <a:p>
          <a:r>
            <a:rPr lang="ru-RU" sz="1100" i="1" dirty="0" smtClean="0">
              <a:latin typeface="Times New Roman" pitchFamily="18" charset="0"/>
              <a:cs typeface="Times New Roman" pitchFamily="18" charset="0"/>
            </a:rPr>
            <a:t>Оптимальное обеспечение учебных занятий стоматологическим оборудованием: на 2 студентов (всех курсов) 1 стоматологическая установка.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BCC7DD5D-C723-4539-9B1C-F50B6AB6C0C8}" type="parTrans" cxnId="{24C7D954-E80D-4CC1-B8C7-F811AD803A41}">
      <dgm:prSet/>
      <dgm:spPr/>
      <dgm:t>
        <a:bodyPr/>
        <a:lstStyle/>
        <a:p>
          <a:endParaRPr lang="ru-RU"/>
        </a:p>
      </dgm:t>
    </dgm:pt>
    <dgm:pt modelId="{58794615-6E07-4837-842A-449ABDA4ADFA}" type="sibTrans" cxnId="{24C7D954-E80D-4CC1-B8C7-F811AD803A41}">
      <dgm:prSet/>
      <dgm:spPr/>
      <dgm:t>
        <a:bodyPr/>
        <a:lstStyle/>
        <a:p>
          <a:endParaRPr lang="ru-RU"/>
        </a:p>
      </dgm:t>
    </dgm:pt>
    <dgm:pt modelId="{BB423546-B6EE-4C3A-A662-3ADEE90798E5}" type="pres">
      <dgm:prSet presAssocID="{45042255-AF17-46FA-8596-7DE55848EF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58423C-A0FF-4BBB-A3B7-A7228D6DECE9}" type="pres">
      <dgm:prSet presAssocID="{50C0DE91-E549-4ABD-95FC-77DABD5234CF}" presName="boxAndChildren" presStyleCnt="0"/>
      <dgm:spPr/>
    </dgm:pt>
    <dgm:pt modelId="{1C6BEB97-D413-4406-ABBF-0D2FE45A3567}" type="pres">
      <dgm:prSet presAssocID="{50C0DE91-E549-4ABD-95FC-77DABD5234CF}" presName="parentTextBox" presStyleLbl="node1" presStyleIdx="0" presStyleCnt="4"/>
      <dgm:spPr/>
      <dgm:t>
        <a:bodyPr/>
        <a:lstStyle/>
        <a:p>
          <a:endParaRPr lang="ru-RU"/>
        </a:p>
      </dgm:t>
    </dgm:pt>
    <dgm:pt modelId="{455F4638-9F18-42F5-9682-4273A3F998CC}" type="pres">
      <dgm:prSet presAssocID="{50C0DE91-E549-4ABD-95FC-77DABD5234CF}" presName="entireBox" presStyleLbl="node1" presStyleIdx="0" presStyleCnt="4"/>
      <dgm:spPr/>
      <dgm:t>
        <a:bodyPr/>
        <a:lstStyle/>
        <a:p>
          <a:endParaRPr lang="ru-RU"/>
        </a:p>
      </dgm:t>
    </dgm:pt>
    <dgm:pt modelId="{97AAF353-E7C4-427E-ABD7-6F7DC9FC7992}" type="pres">
      <dgm:prSet presAssocID="{50C0DE91-E549-4ABD-95FC-77DABD5234CF}" presName="descendantBox" presStyleCnt="0"/>
      <dgm:spPr/>
    </dgm:pt>
    <dgm:pt modelId="{1806BF38-4205-4639-BBD7-30A2C3C071C7}" type="pres">
      <dgm:prSet presAssocID="{7B21C04B-D9B8-4B17-A7FC-CC86D837FBBF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AEB12-B641-4DCC-BD7B-739C6EEB770F}" type="pres">
      <dgm:prSet presAssocID="{FD04D7AA-3CE9-419C-997A-C9F60DB89E79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EBDFD-EF1D-42B3-8801-268A1F9187E0}" type="pres">
      <dgm:prSet presAssocID="{9DE9D0BE-DF27-4C2A-9185-B1303F876CCD}" presName="sp" presStyleCnt="0"/>
      <dgm:spPr/>
    </dgm:pt>
    <dgm:pt modelId="{696FE51A-2CE2-4959-A8CE-42966E88E0C7}" type="pres">
      <dgm:prSet presAssocID="{A73E20FE-02B1-449E-8EB0-ACD88385A058}" presName="arrowAndChildren" presStyleCnt="0"/>
      <dgm:spPr/>
    </dgm:pt>
    <dgm:pt modelId="{E78DDF9B-D073-400A-83AC-C0B67B73D0F3}" type="pres">
      <dgm:prSet presAssocID="{A73E20FE-02B1-449E-8EB0-ACD88385A058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3E292F60-E43A-43C3-BBC7-BD39F62B9EEF}" type="pres">
      <dgm:prSet presAssocID="{A73E20FE-02B1-449E-8EB0-ACD88385A058}" presName="arrow" presStyleLbl="node1" presStyleIdx="1" presStyleCnt="4"/>
      <dgm:spPr/>
      <dgm:t>
        <a:bodyPr/>
        <a:lstStyle/>
        <a:p>
          <a:endParaRPr lang="ru-RU"/>
        </a:p>
      </dgm:t>
    </dgm:pt>
    <dgm:pt modelId="{AC242CD6-6427-4A53-B20F-1739CBB1F30A}" type="pres">
      <dgm:prSet presAssocID="{A73E20FE-02B1-449E-8EB0-ACD88385A058}" presName="descendantArrow" presStyleCnt="0"/>
      <dgm:spPr/>
    </dgm:pt>
    <dgm:pt modelId="{7DEA32AA-3CA4-4E7F-BEC3-1A84F96991F6}" type="pres">
      <dgm:prSet presAssocID="{F131F279-4F7A-4A20-ADC5-D4E80D462B65}" presName="childTextArrow" presStyleLbl="fgAccFollowNode1" presStyleIdx="2" presStyleCnt="5" custScaleX="247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17803-BEF0-4861-BF3A-404BAD5C13F6}" type="pres">
      <dgm:prSet presAssocID="{01B0A3F6-6DC2-481D-932D-CCDF7C51EFCA}" presName="childTextArrow" presStyleLbl="fgAccFollowNode1" presStyleIdx="3" presStyleCnt="5" custScaleX="134671" custScaleY="199604" custLinFactNeighborX="1482" custLinFactNeighborY="33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A1940-E51A-4E97-9C22-FC490AC84211}" type="pres">
      <dgm:prSet presAssocID="{8B15003B-F4A9-4258-9CA2-3E207A39D16D}" presName="sp" presStyleCnt="0"/>
      <dgm:spPr/>
    </dgm:pt>
    <dgm:pt modelId="{A577C2DC-D6F4-4140-9F14-89AC0D675B27}" type="pres">
      <dgm:prSet presAssocID="{669311E8-3ED7-471D-9F86-3DF9CCD504AC}" presName="arrowAndChildren" presStyleCnt="0"/>
      <dgm:spPr/>
    </dgm:pt>
    <dgm:pt modelId="{F45ECBF2-0ED2-4D91-BD36-AE895A20C0F7}" type="pres">
      <dgm:prSet presAssocID="{669311E8-3ED7-471D-9F86-3DF9CCD504AC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8763D2D5-03F2-4150-81E2-6EA9F3349BD3}" type="pres">
      <dgm:prSet presAssocID="{88C880B7-F318-4945-BA24-64059C9F34CD}" presName="sp" presStyleCnt="0"/>
      <dgm:spPr/>
    </dgm:pt>
    <dgm:pt modelId="{F656037E-8E7E-4ACE-B115-73B1010A3310}" type="pres">
      <dgm:prSet presAssocID="{C8513CCA-DEFF-49B8-B4F4-EE75106D9A3B}" presName="arrowAndChildren" presStyleCnt="0"/>
      <dgm:spPr/>
    </dgm:pt>
    <dgm:pt modelId="{FB35E370-2696-4222-A757-4518E5DE9B3F}" type="pres">
      <dgm:prSet presAssocID="{C8513CCA-DEFF-49B8-B4F4-EE75106D9A3B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4A9FF20C-FFC9-4C92-AD8D-052B65B02DF9}" type="pres">
      <dgm:prSet presAssocID="{C8513CCA-DEFF-49B8-B4F4-EE75106D9A3B}" presName="arrow" presStyleLbl="node1" presStyleIdx="3" presStyleCnt="4" custLinFactNeighborX="-3156" custLinFactNeighborY="-29158"/>
      <dgm:spPr/>
      <dgm:t>
        <a:bodyPr/>
        <a:lstStyle/>
        <a:p>
          <a:endParaRPr lang="ru-RU"/>
        </a:p>
      </dgm:t>
    </dgm:pt>
    <dgm:pt modelId="{FD225C91-66D6-4448-B3DD-6D7A694F3C48}" type="pres">
      <dgm:prSet presAssocID="{C8513CCA-DEFF-49B8-B4F4-EE75106D9A3B}" presName="descendantArrow" presStyleCnt="0"/>
      <dgm:spPr/>
    </dgm:pt>
    <dgm:pt modelId="{B41E1087-8796-43CB-8CBF-F8CA622402A1}" type="pres">
      <dgm:prSet presAssocID="{E8DEC55E-2342-4A49-A68B-7144F0BF5E98}" presName="childTextArrow" presStyleLbl="fgAccFollowNode1" presStyleIdx="4" presStyleCnt="5" custLinFactNeighborX="1370" custLinFactNeighborY="-4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8CE87B-D54C-4A27-AA0A-B85E92FD8E27}" srcId="{45042255-AF17-46FA-8596-7DE55848EFBD}" destId="{C8513CCA-DEFF-49B8-B4F4-EE75106D9A3B}" srcOrd="0" destOrd="0" parTransId="{BACF6F60-D086-4E42-B934-F98E2496DAE9}" sibTransId="{88C880B7-F318-4945-BA24-64059C9F34CD}"/>
    <dgm:cxn modelId="{08092954-626F-4CE8-BEC1-2B270913213D}" type="presOf" srcId="{7B21C04B-D9B8-4B17-A7FC-CC86D837FBBF}" destId="{1806BF38-4205-4639-BBD7-30A2C3C071C7}" srcOrd="0" destOrd="0" presId="urn:microsoft.com/office/officeart/2005/8/layout/process4"/>
    <dgm:cxn modelId="{405660F8-C210-476F-8D3D-D03412FA2151}" type="presOf" srcId="{01B0A3F6-6DC2-481D-932D-CCDF7C51EFCA}" destId="{3E517803-BEF0-4861-BF3A-404BAD5C13F6}" srcOrd="0" destOrd="0" presId="urn:microsoft.com/office/officeart/2005/8/layout/process4"/>
    <dgm:cxn modelId="{2E31C51C-2495-4F2F-98DA-45D81A423F82}" srcId="{A73E20FE-02B1-449E-8EB0-ACD88385A058}" destId="{F131F279-4F7A-4A20-ADC5-D4E80D462B65}" srcOrd="0" destOrd="0" parTransId="{FB3BC70F-DF2E-4984-873E-6037E27900BC}" sibTransId="{DE9EC552-1B8C-4CBE-9EC9-716AF7116F11}"/>
    <dgm:cxn modelId="{E2B52048-F7E4-4D4B-B11A-EA6736DB2231}" srcId="{50C0DE91-E549-4ABD-95FC-77DABD5234CF}" destId="{7B21C04B-D9B8-4B17-A7FC-CC86D837FBBF}" srcOrd="0" destOrd="0" parTransId="{6C8C0D3F-942E-4345-8FD3-FC45067A1BC2}" sibTransId="{E07BB9AF-B34B-4C5E-9807-BD8E84A2727F}"/>
    <dgm:cxn modelId="{50323278-C14B-4812-B50E-EF0756364FE9}" srcId="{50C0DE91-E549-4ABD-95FC-77DABD5234CF}" destId="{FD04D7AA-3CE9-419C-997A-C9F60DB89E79}" srcOrd="1" destOrd="0" parTransId="{A9A707AF-2315-431F-A746-50F64A3B1EEF}" sibTransId="{670B81D3-D562-4DE1-86D1-7657796EC994}"/>
    <dgm:cxn modelId="{80323446-D877-400F-AFB1-B4838AFE3CA5}" srcId="{C8513CCA-DEFF-49B8-B4F4-EE75106D9A3B}" destId="{E8DEC55E-2342-4A49-A68B-7144F0BF5E98}" srcOrd="0" destOrd="0" parTransId="{CBED38D3-2104-4AF9-9035-E043422558C2}" sibTransId="{0B6C593D-221B-46AC-AD17-2A4B4E38E636}"/>
    <dgm:cxn modelId="{BB7EE4B5-8984-4CC9-8C53-BD6BE9D1473F}" type="presOf" srcId="{A73E20FE-02B1-449E-8EB0-ACD88385A058}" destId="{E78DDF9B-D073-400A-83AC-C0B67B73D0F3}" srcOrd="0" destOrd="0" presId="urn:microsoft.com/office/officeart/2005/8/layout/process4"/>
    <dgm:cxn modelId="{C6697111-14AF-46CF-A173-CC959E98084F}" type="presOf" srcId="{E8DEC55E-2342-4A49-A68B-7144F0BF5E98}" destId="{B41E1087-8796-43CB-8CBF-F8CA622402A1}" srcOrd="0" destOrd="0" presId="urn:microsoft.com/office/officeart/2005/8/layout/process4"/>
    <dgm:cxn modelId="{24C7D954-E80D-4CC1-B8C7-F811AD803A41}" srcId="{A73E20FE-02B1-449E-8EB0-ACD88385A058}" destId="{01B0A3F6-6DC2-481D-932D-CCDF7C51EFCA}" srcOrd="1" destOrd="0" parTransId="{BCC7DD5D-C723-4539-9B1C-F50B6AB6C0C8}" sibTransId="{58794615-6E07-4837-842A-449ABDA4ADFA}"/>
    <dgm:cxn modelId="{BEB7C481-BDF5-4A68-A3C6-33A60A95877D}" type="presOf" srcId="{C8513CCA-DEFF-49B8-B4F4-EE75106D9A3B}" destId="{4A9FF20C-FFC9-4C92-AD8D-052B65B02DF9}" srcOrd="1" destOrd="0" presId="urn:microsoft.com/office/officeart/2005/8/layout/process4"/>
    <dgm:cxn modelId="{DEFA8BD4-AA52-4971-A4CE-CD47B0B0FEA8}" srcId="{45042255-AF17-46FA-8596-7DE55848EFBD}" destId="{669311E8-3ED7-471D-9F86-3DF9CCD504AC}" srcOrd="1" destOrd="0" parTransId="{C97D61DB-F4B8-4AF6-AD2A-757A5D261DBD}" sibTransId="{8B15003B-F4A9-4258-9CA2-3E207A39D16D}"/>
    <dgm:cxn modelId="{2AFE3330-2EAA-43AF-937B-E54A570FEA79}" type="presOf" srcId="{C8513CCA-DEFF-49B8-B4F4-EE75106D9A3B}" destId="{FB35E370-2696-4222-A757-4518E5DE9B3F}" srcOrd="0" destOrd="0" presId="urn:microsoft.com/office/officeart/2005/8/layout/process4"/>
    <dgm:cxn modelId="{08F291C4-B9AB-4338-A740-1ECE4C6DD898}" type="presOf" srcId="{669311E8-3ED7-471D-9F86-3DF9CCD504AC}" destId="{F45ECBF2-0ED2-4D91-BD36-AE895A20C0F7}" srcOrd="0" destOrd="0" presId="urn:microsoft.com/office/officeart/2005/8/layout/process4"/>
    <dgm:cxn modelId="{B3AFFDD5-1DD1-41FB-A3BA-DA94F9C4A8F8}" srcId="{45042255-AF17-46FA-8596-7DE55848EFBD}" destId="{A73E20FE-02B1-449E-8EB0-ACD88385A058}" srcOrd="2" destOrd="0" parTransId="{216EB4B3-4176-4D1B-B5E3-2078EAC4E705}" sibTransId="{9DE9D0BE-DF27-4C2A-9185-B1303F876CCD}"/>
    <dgm:cxn modelId="{BE770340-9A06-4374-BD2D-C2E567959AD3}" type="presOf" srcId="{50C0DE91-E549-4ABD-95FC-77DABD5234CF}" destId="{1C6BEB97-D413-4406-ABBF-0D2FE45A3567}" srcOrd="0" destOrd="0" presId="urn:microsoft.com/office/officeart/2005/8/layout/process4"/>
    <dgm:cxn modelId="{136A44AB-DBE9-4A62-AE4D-FD10A7A0C006}" srcId="{45042255-AF17-46FA-8596-7DE55848EFBD}" destId="{50C0DE91-E549-4ABD-95FC-77DABD5234CF}" srcOrd="3" destOrd="0" parTransId="{F1FF3603-90D7-4BF8-A443-E5833983DF14}" sibTransId="{88B4688E-DC16-49E1-973B-AD76AEF6B7E8}"/>
    <dgm:cxn modelId="{28D8F117-DAA9-41B4-9C6D-78CA24A96ADC}" type="presOf" srcId="{F131F279-4F7A-4A20-ADC5-D4E80D462B65}" destId="{7DEA32AA-3CA4-4E7F-BEC3-1A84F96991F6}" srcOrd="0" destOrd="0" presId="urn:microsoft.com/office/officeart/2005/8/layout/process4"/>
    <dgm:cxn modelId="{ECA1DA76-1FEC-4F8A-8B30-9BD11BE66E72}" type="presOf" srcId="{FD04D7AA-3CE9-419C-997A-C9F60DB89E79}" destId="{287AEB12-B641-4DCC-BD7B-739C6EEB770F}" srcOrd="0" destOrd="0" presId="urn:microsoft.com/office/officeart/2005/8/layout/process4"/>
    <dgm:cxn modelId="{C2227425-80E5-4169-85D2-24FF78C21B18}" type="presOf" srcId="{50C0DE91-E549-4ABD-95FC-77DABD5234CF}" destId="{455F4638-9F18-42F5-9682-4273A3F998CC}" srcOrd="1" destOrd="0" presId="urn:microsoft.com/office/officeart/2005/8/layout/process4"/>
    <dgm:cxn modelId="{102E0B1F-136E-482D-865D-769F92C83D65}" type="presOf" srcId="{A73E20FE-02B1-449E-8EB0-ACD88385A058}" destId="{3E292F60-E43A-43C3-BBC7-BD39F62B9EEF}" srcOrd="1" destOrd="0" presId="urn:microsoft.com/office/officeart/2005/8/layout/process4"/>
    <dgm:cxn modelId="{8F0D4E8A-E9CA-47CB-8ADE-AC91EA1BB8AA}" type="presOf" srcId="{45042255-AF17-46FA-8596-7DE55848EFBD}" destId="{BB423546-B6EE-4C3A-A662-3ADEE90798E5}" srcOrd="0" destOrd="0" presId="urn:microsoft.com/office/officeart/2005/8/layout/process4"/>
    <dgm:cxn modelId="{D363C0F4-14C6-48C9-8C52-81A991622046}" type="presParOf" srcId="{BB423546-B6EE-4C3A-A662-3ADEE90798E5}" destId="{3058423C-A0FF-4BBB-A3B7-A7228D6DECE9}" srcOrd="0" destOrd="0" presId="urn:microsoft.com/office/officeart/2005/8/layout/process4"/>
    <dgm:cxn modelId="{E881A350-529E-4B5A-86C4-F756DEE9CB68}" type="presParOf" srcId="{3058423C-A0FF-4BBB-A3B7-A7228D6DECE9}" destId="{1C6BEB97-D413-4406-ABBF-0D2FE45A3567}" srcOrd="0" destOrd="0" presId="urn:microsoft.com/office/officeart/2005/8/layout/process4"/>
    <dgm:cxn modelId="{08AF15CF-9D71-455D-B235-40E9662FEC0B}" type="presParOf" srcId="{3058423C-A0FF-4BBB-A3B7-A7228D6DECE9}" destId="{455F4638-9F18-42F5-9682-4273A3F998CC}" srcOrd="1" destOrd="0" presId="urn:microsoft.com/office/officeart/2005/8/layout/process4"/>
    <dgm:cxn modelId="{B630FE5C-EA05-4C86-B4B9-E73869A1F850}" type="presParOf" srcId="{3058423C-A0FF-4BBB-A3B7-A7228D6DECE9}" destId="{97AAF353-E7C4-427E-ABD7-6F7DC9FC7992}" srcOrd="2" destOrd="0" presId="urn:microsoft.com/office/officeart/2005/8/layout/process4"/>
    <dgm:cxn modelId="{90AB1F7E-A4D4-4F49-83C6-BE96A9C5E069}" type="presParOf" srcId="{97AAF353-E7C4-427E-ABD7-6F7DC9FC7992}" destId="{1806BF38-4205-4639-BBD7-30A2C3C071C7}" srcOrd="0" destOrd="0" presId="urn:microsoft.com/office/officeart/2005/8/layout/process4"/>
    <dgm:cxn modelId="{7A5DE94E-89CF-406B-94AC-D183DB00B149}" type="presParOf" srcId="{97AAF353-E7C4-427E-ABD7-6F7DC9FC7992}" destId="{287AEB12-B641-4DCC-BD7B-739C6EEB770F}" srcOrd="1" destOrd="0" presId="urn:microsoft.com/office/officeart/2005/8/layout/process4"/>
    <dgm:cxn modelId="{2F6F37FD-0ABB-400A-AD2A-5C48AC1EFE7B}" type="presParOf" srcId="{BB423546-B6EE-4C3A-A662-3ADEE90798E5}" destId="{C21EBDFD-EF1D-42B3-8801-268A1F9187E0}" srcOrd="1" destOrd="0" presId="urn:microsoft.com/office/officeart/2005/8/layout/process4"/>
    <dgm:cxn modelId="{B980C1C0-12FC-404E-962E-C15F0F37E012}" type="presParOf" srcId="{BB423546-B6EE-4C3A-A662-3ADEE90798E5}" destId="{696FE51A-2CE2-4959-A8CE-42966E88E0C7}" srcOrd="2" destOrd="0" presId="urn:microsoft.com/office/officeart/2005/8/layout/process4"/>
    <dgm:cxn modelId="{293B6695-8427-4320-BAB9-E54558B27CF1}" type="presParOf" srcId="{696FE51A-2CE2-4959-A8CE-42966E88E0C7}" destId="{E78DDF9B-D073-400A-83AC-C0B67B73D0F3}" srcOrd="0" destOrd="0" presId="urn:microsoft.com/office/officeart/2005/8/layout/process4"/>
    <dgm:cxn modelId="{1E7D7B72-2B51-44BA-8EDC-F0F4EF4962C8}" type="presParOf" srcId="{696FE51A-2CE2-4959-A8CE-42966E88E0C7}" destId="{3E292F60-E43A-43C3-BBC7-BD39F62B9EEF}" srcOrd="1" destOrd="0" presId="urn:microsoft.com/office/officeart/2005/8/layout/process4"/>
    <dgm:cxn modelId="{861CB320-4476-4A59-96FB-845F7FBA9DC6}" type="presParOf" srcId="{696FE51A-2CE2-4959-A8CE-42966E88E0C7}" destId="{AC242CD6-6427-4A53-B20F-1739CBB1F30A}" srcOrd="2" destOrd="0" presId="urn:microsoft.com/office/officeart/2005/8/layout/process4"/>
    <dgm:cxn modelId="{70B5522B-E91B-4D0B-8D6E-FA953B52E269}" type="presParOf" srcId="{AC242CD6-6427-4A53-B20F-1739CBB1F30A}" destId="{7DEA32AA-3CA4-4E7F-BEC3-1A84F96991F6}" srcOrd="0" destOrd="0" presId="urn:microsoft.com/office/officeart/2005/8/layout/process4"/>
    <dgm:cxn modelId="{9A20787A-0491-4009-B43D-75E60EADF3EB}" type="presParOf" srcId="{AC242CD6-6427-4A53-B20F-1739CBB1F30A}" destId="{3E517803-BEF0-4861-BF3A-404BAD5C13F6}" srcOrd="1" destOrd="0" presId="urn:microsoft.com/office/officeart/2005/8/layout/process4"/>
    <dgm:cxn modelId="{1EFF53E0-018F-4683-80A5-C59CBB4DF2F6}" type="presParOf" srcId="{BB423546-B6EE-4C3A-A662-3ADEE90798E5}" destId="{2A8A1940-E51A-4E97-9C22-FC490AC84211}" srcOrd="3" destOrd="0" presId="urn:microsoft.com/office/officeart/2005/8/layout/process4"/>
    <dgm:cxn modelId="{B4E8B18B-DF35-4BF0-929D-427DEF18B2BC}" type="presParOf" srcId="{BB423546-B6EE-4C3A-A662-3ADEE90798E5}" destId="{A577C2DC-D6F4-4140-9F14-89AC0D675B27}" srcOrd="4" destOrd="0" presId="urn:microsoft.com/office/officeart/2005/8/layout/process4"/>
    <dgm:cxn modelId="{0E1F68A5-25A4-4B9D-91D4-386A8332F2D9}" type="presParOf" srcId="{A577C2DC-D6F4-4140-9F14-89AC0D675B27}" destId="{F45ECBF2-0ED2-4D91-BD36-AE895A20C0F7}" srcOrd="0" destOrd="0" presId="urn:microsoft.com/office/officeart/2005/8/layout/process4"/>
    <dgm:cxn modelId="{E4DA2BD8-2CD1-48AF-90AD-FCFDC9371CB0}" type="presParOf" srcId="{BB423546-B6EE-4C3A-A662-3ADEE90798E5}" destId="{8763D2D5-03F2-4150-81E2-6EA9F3349BD3}" srcOrd="5" destOrd="0" presId="urn:microsoft.com/office/officeart/2005/8/layout/process4"/>
    <dgm:cxn modelId="{DDAC4EF5-3FBF-447E-9333-E9010A3259FA}" type="presParOf" srcId="{BB423546-B6EE-4C3A-A662-3ADEE90798E5}" destId="{F656037E-8E7E-4ACE-B115-73B1010A3310}" srcOrd="6" destOrd="0" presId="urn:microsoft.com/office/officeart/2005/8/layout/process4"/>
    <dgm:cxn modelId="{9792F546-A04B-45E6-9493-B42E00635DF0}" type="presParOf" srcId="{F656037E-8E7E-4ACE-B115-73B1010A3310}" destId="{FB35E370-2696-4222-A757-4518E5DE9B3F}" srcOrd="0" destOrd="0" presId="urn:microsoft.com/office/officeart/2005/8/layout/process4"/>
    <dgm:cxn modelId="{00102392-8F8A-48BC-9D5C-AA7C78801881}" type="presParOf" srcId="{F656037E-8E7E-4ACE-B115-73B1010A3310}" destId="{4A9FF20C-FFC9-4C92-AD8D-052B65B02DF9}" srcOrd="1" destOrd="0" presId="urn:microsoft.com/office/officeart/2005/8/layout/process4"/>
    <dgm:cxn modelId="{E38775C1-647D-4442-AF6E-CEC2E4F4B4D8}" type="presParOf" srcId="{F656037E-8E7E-4ACE-B115-73B1010A3310}" destId="{FD225C91-66D6-4448-B3DD-6D7A694F3C48}" srcOrd="2" destOrd="0" presId="urn:microsoft.com/office/officeart/2005/8/layout/process4"/>
    <dgm:cxn modelId="{F0E8FAB7-B9DC-45E8-9904-DEB724F3AC5B}" type="presParOf" srcId="{FD225C91-66D6-4448-B3DD-6D7A694F3C48}" destId="{B41E1087-8796-43CB-8CBF-F8CA622402A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107435-31FC-45EE-8684-3AA9FD03355B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0D53436D-2949-40B8-91BA-2CB15717A41B}">
      <dgm:prSet phldrT="[Text]"/>
      <dgm:spPr/>
      <dgm:t>
        <a:bodyPr/>
        <a:lstStyle/>
        <a:p>
          <a:r>
            <a:rPr lang="ru-RU" b="1" dirty="0" smtClean="0"/>
            <a:t>Экономическое улучшение жизни населения</a:t>
          </a:r>
          <a:endParaRPr lang="en-US" b="1" dirty="0"/>
        </a:p>
      </dgm:t>
    </dgm:pt>
    <dgm:pt modelId="{5D6DF02A-9D50-47E8-8E53-C0845DA34E63}" type="parTrans" cxnId="{90DA0DB2-2E79-494C-BD0C-F290981C74D0}">
      <dgm:prSet/>
      <dgm:spPr/>
      <dgm:t>
        <a:bodyPr/>
        <a:lstStyle/>
        <a:p>
          <a:endParaRPr lang="en-US" b="1"/>
        </a:p>
      </dgm:t>
    </dgm:pt>
    <dgm:pt modelId="{6B7C4AED-0C0C-47BB-ACD8-BE6389450682}" type="sibTrans" cxnId="{90DA0DB2-2E79-494C-BD0C-F290981C74D0}">
      <dgm:prSet/>
      <dgm:spPr/>
      <dgm:t>
        <a:bodyPr/>
        <a:lstStyle/>
        <a:p>
          <a:endParaRPr lang="en-US" b="1"/>
        </a:p>
      </dgm:t>
    </dgm:pt>
    <dgm:pt modelId="{B6006CA5-1219-4E25-B043-C3D179F86FCB}">
      <dgm:prSet phldrT="[Text]"/>
      <dgm:spPr/>
      <dgm:t>
        <a:bodyPr/>
        <a:lstStyle/>
        <a:p>
          <a:r>
            <a:rPr lang="ru-RU" b="1" dirty="0" smtClean="0"/>
            <a:t>Юридическая грамотность пациентов</a:t>
          </a:r>
          <a:endParaRPr lang="en-US" b="1" dirty="0"/>
        </a:p>
      </dgm:t>
    </dgm:pt>
    <dgm:pt modelId="{F2F70BB3-54A8-46C2-867E-42BA2F9C2586}" type="parTrans" cxnId="{EC39C1F7-9F8C-46B6-A761-CBB8061C78D5}">
      <dgm:prSet/>
      <dgm:spPr/>
      <dgm:t>
        <a:bodyPr/>
        <a:lstStyle/>
        <a:p>
          <a:endParaRPr lang="en-US" b="1"/>
        </a:p>
      </dgm:t>
    </dgm:pt>
    <dgm:pt modelId="{385B5A18-1E1F-4B68-84ED-4989004E87EF}" type="sibTrans" cxnId="{EC39C1F7-9F8C-46B6-A761-CBB8061C78D5}">
      <dgm:prSet/>
      <dgm:spPr/>
      <dgm:t>
        <a:bodyPr/>
        <a:lstStyle/>
        <a:p>
          <a:endParaRPr lang="en-US" b="1"/>
        </a:p>
      </dgm:t>
    </dgm:pt>
    <dgm:pt modelId="{6797AF49-B07C-4B7A-9E2F-56F8ABD64FF2}">
      <dgm:prSet phldrT="[Text]"/>
      <dgm:spPr/>
      <dgm:t>
        <a:bodyPr/>
        <a:lstStyle/>
        <a:p>
          <a:r>
            <a:rPr lang="ru-RU" b="1" dirty="0" smtClean="0"/>
            <a:t>Рост требований к специалисту</a:t>
          </a:r>
          <a:endParaRPr lang="en-US" b="1" dirty="0"/>
        </a:p>
      </dgm:t>
    </dgm:pt>
    <dgm:pt modelId="{EC526B5D-F7D8-46EA-B202-D94F5EB3C478}" type="parTrans" cxnId="{C4377DC7-BA2B-4E1B-B1C8-C52091E9E771}">
      <dgm:prSet/>
      <dgm:spPr/>
      <dgm:t>
        <a:bodyPr/>
        <a:lstStyle/>
        <a:p>
          <a:endParaRPr lang="en-US" b="1"/>
        </a:p>
      </dgm:t>
    </dgm:pt>
    <dgm:pt modelId="{83EFE42A-40F2-4A93-A0C8-4839FE07F592}" type="sibTrans" cxnId="{C4377DC7-BA2B-4E1B-B1C8-C52091E9E771}">
      <dgm:prSet/>
      <dgm:spPr/>
      <dgm:t>
        <a:bodyPr/>
        <a:lstStyle/>
        <a:p>
          <a:endParaRPr lang="en-US" b="1"/>
        </a:p>
      </dgm:t>
    </dgm:pt>
    <dgm:pt modelId="{51253A72-FB5A-4313-AFF2-4C4699BF997D}" type="pres">
      <dgm:prSet presAssocID="{78107435-31FC-45EE-8684-3AA9FD03355B}" presName="Name0" presStyleCnt="0">
        <dgm:presLayoutVars>
          <dgm:dir/>
          <dgm:resizeHandles val="exact"/>
        </dgm:presLayoutVars>
      </dgm:prSet>
      <dgm:spPr/>
    </dgm:pt>
    <dgm:pt modelId="{7DC3E5B1-3A60-44AF-95C1-856ACD0C313E}" type="pres">
      <dgm:prSet presAssocID="{0D53436D-2949-40B8-91BA-2CB15717A4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CE99E-FF8A-44B5-9145-4879506907A9}" type="pres">
      <dgm:prSet presAssocID="{6B7C4AED-0C0C-47BB-ACD8-BE6389450682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CBF5A6A-33AD-45D6-BE39-A264279B4C3A}" type="pres">
      <dgm:prSet presAssocID="{6B7C4AED-0C0C-47BB-ACD8-BE6389450682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5E66EB6-0324-429C-91ED-E0C1A5A89B53}" type="pres">
      <dgm:prSet presAssocID="{B6006CA5-1219-4E25-B043-C3D179F86F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56BDC4-4520-46DF-9641-A170EE76BBBC}" type="pres">
      <dgm:prSet presAssocID="{385B5A18-1E1F-4B68-84ED-4989004E87E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8735C72-16BE-4DA3-B9A0-E7A499CFF6B8}" type="pres">
      <dgm:prSet presAssocID="{385B5A18-1E1F-4B68-84ED-4989004E87E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446687A-BF47-408A-9E8B-DACE66BCCF00}" type="pres">
      <dgm:prSet presAssocID="{6797AF49-B07C-4B7A-9E2F-56F8ABD64FF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2FC8A-DE04-4488-AEE1-80A5E8A2A5A5}" type="presOf" srcId="{385B5A18-1E1F-4B68-84ED-4989004E87EF}" destId="{BA56BDC4-4520-46DF-9641-A170EE76BBBC}" srcOrd="0" destOrd="0" presId="urn:microsoft.com/office/officeart/2005/8/layout/process1"/>
    <dgm:cxn modelId="{EE64B404-A420-4733-80D9-F93734F1FF4A}" type="presOf" srcId="{6797AF49-B07C-4B7A-9E2F-56F8ABD64FF2}" destId="{1446687A-BF47-408A-9E8B-DACE66BCCF00}" srcOrd="0" destOrd="0" presId="urn:microsoft.com/office/officeart/2005/8/layout/process1"/>
    <dgm:cxn modelId="{76D80EC1-0460-4B1F-96F2-218B32227FB0}" type="presOf" srcId="{6B7C4AED-0C0C-47BB-ACD8-BE6389450682}" destId="{143CE99E-FF8A-44B5-9145-4879506907A9}" srcOrd="0" destOrd="0" presId="urn:microsoft.com/office/officeart/2005/8/layout/process1"/>
    <dgm:cxn modelId="{EC39C1F7-9F8C-46B6-A761-CBB8061C78D5}" srcId="{78107435-31FC-45EE-8684-3AA9FD03355B}" destId="{B6006CA5-1219-4E25-B043-C3D179F86FCB}" srcOrd="1" destOrd="0" parTransId="{F2F70BB3-54A8-46C2-867E-42BA2F9C2586}" sibTransId="{385B5A18-1E1F-4B68-84ED-4989004E87EF}"/>
    <dgm:cxn modelId="{AF9FFC12-85E6-4278-A09F-DF5144018E4F}" type="presOf" srcId="{6B7C4AED-0C0C-47BB-ACD8-BE6389450682}" destId="{4CBF5A6A-33AD-45D6-BE39-A264279B4C3A}" srcOrd="1" destOrd="0" presId="urn:microsoft.com/office/officeart/2005/8/layout/process1"/>
    <dgm:cxn modelId="{4F9ACB46-18D9-4A10-80B1-63F3667602FF}" type="presOf" srcId="{385B5A18-1E1F-4B68-84ED-4989004E87EF}" destId="{B8735C72-16BE-4DA3-B9A0-E7A499CFF6B8}" srcOrd="1" destOrd="0" presId="urn:microsoft.com/office/officeart/2005/8/layout/process1"/>
    <dgm:cxn modelId="{C4377DC7-BA2B-4E1B-B1C8-C52091E9E771}" srcId="{78107435-31FC-45EE-8684-3AA9FD03355B}" destId="{6797AF49-B07C-4B7A-9E2F-56F8ABD64FF2}" srcOrd="2" destOrd="0" parTransId="{EC526B5D-F7D8-46EA-B202-D94F5EB3C478}" sibTransId="{83EFE42A-40F2-4A93-A0C8-4839FE07F592}"/>
    <dgm:cxn modelId="{C0CF195B-0D01-465C-B278-07EB89EC3B1E}" type="presOf" srcId="{0D53436D-2949-40B8-91BA-2CB15717A41B}" destId="{7DC3E5B1-3A60-44AF-95C1-856ACD0C313E}" srcOrd="0" destOrd="0" presId="urn:microsoft.com/office/officeart/2005/8/layout/process1"/>
    <dgm:cxn modelId="{90DA0DB2-2E79-494C-BD0C-F290981C74D0}" srcId="{78107435-31FC-45EE-8684-3AA9FD03355B}" destId="{0D53436D-2949-40B8-91BA-2CB15717A41B}" srcOrd="0" destOrd="0" parTransId="{5D6DF02A-9D50-47E8-8E53-C0845DA34E63}" sibTransId="{6B7C4AED-0C0C-47BB-ACD8-BE6389450682}"/>
    <dgm:cxn modelId="{D28D61C4-4C53-4E46-B280-25D2CA2C523C}" type="presOf" srcId="{B6006CA5-1219-4E25-B043-C3D179F86FCB}" destId="{55E66EB6-0324-429C-91ED-E0C1A5A89B53}" srcOrd="0" destOrd="0" presId="urn:microsoft.com/office/officeart/2005/8/layout/process1"/>
    <dgm:cxn modelId="{0F1F4BC2-841B-4C11-AC6C-B9C663C3E406}" type="presOf" srcId="{78107435-31FC-45EE-8684-3AA9FD03355B}" destId="{51253A72-FB5A-4313-AFF2-4C4699BF997D}" srcOrd="0" destOrd="0" presId="urn:microsoft.com/office/officeart/2005/8/layout/process1"/>
    <dgm:cxn modelId="{F6FBA45B-CDBF-4FC2-B289-C2D929851A3C}" type="presParOf" srcId="{51253A72-FB5A-4313-AFF2-4C4699BF997D}" destId="{7DC3E5B1-3A60-44AF-95C1-856ACD0C313E}" srcOrd="0" destOrd="0" presId="urn:microsoft.com/office/officeart/2005/8/layout/process1"/>
    <dgm:cxn modelId="{5B6FA0D2-3090-4301-9C96-87ACB319EC82}" type="presParOf" srcId="{51253A72-FB5A-4313-AFF2-4C4699BF997D}" destId="{143CE99E-FF8A-44B5-9145-4879506907A9}" srcOrd="1" destOrd="0" presId="urn:microsoft.com/office/officeart/2005/8/layout/process1"/>
    <dgm:cxn modelId="{C33295F6-3978-469D-B94B-65B434D66D42}" type="presParOf" srcId="{143CE99E-FF8A-44B5-9145-4879506907A9}" destId="{4CBF5A6A-33AD-45D6-BE39-A264279B4C3A}" srcOrd="0" destOrd="0" presId="urn:microsoft.com/office/officeart/2005/8/layout/process1"/>
    <dgm:cxn modelId="{07C53206-6437-47A6-9226-F3E7EF3BA9D8}" type="presParOf" srcId="{51253A72-FB5A-4313-AFF2-4C4699BF997D}" destId="{55E66EB6-0324-429C-91ED-E0C1A5A89B53}" srcOrd="2" destOrd="0" presId="urn:microsoft.com/office/officeart/2005/8/layout/process1"/>
    <dgm:cxn modelId="{B92D87F3-0913-422D-8B9E-B1F448A3B861}" type="presParOf" srcId="{51253A72-FB5A-4313-AFF2-4C4699BF997D}" destId="{BA56BDC4-4520-46DF-9641-A170EE76BBBC}" srcOrd="3" destOrd="0" presId="urn:microsoft.com/office/officeart/2005/8/layout/process1"/>
    <dgm:cxn modelId="{0ABBB3A3-93F6-4E26-8625-C9467B05D906}" type="presParOf" srcId="{BA56BDC4-4520-46DF-9641-A170EE76BBBC}" destId="{B8735C72-16BE-4DA3-B9A0-E7A499CFF6B8}" srcOrd="0" destOrd="0" presId="urn:microsoft.com/office/officeart/2005/8/layout/process1"/>
    <dgm:cxn modelId="{6AE9E456-C448-4FF4-89A5-538565D6F11F}" type="presParOf" srcId="{51253A72-FB5A-4313-AFF2-4C4699BF997D}" destId="{1446687A-BF47-408A-9E8B-DACE66BCCF0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29368-EA34-4C0C-A85E-0C7E1D8CD5E5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</dgm:pt>
    <dgm:pt modelId="{45AC83FE-C90D-43BA-A528-59CD35DB43F5}">
      <dgm:prSet phldrT="[Text]"/>
      <dgm:spPr/>
      <dgm:t>
        <a:bodyPr/>
        <a:lstStyle/>
        <a:p>
          <a:r>
            <a:rPr lang="ru-RU" dirty="0" smtClean="0"/>
            <a:t>Педагог</a:t>
          </a:r>
          <a:endParaRPr lang="en-US" dirty="0"/>
        </a:p>
      </dgm:t>
    </dgm:pt>
    <dgm:pt modelId="{D792DA50-8719-47D9-BAF0-4978BB6C9BED}" type="parTrans" cxnId="{5FCB586F-5846-454E-A064-D4CE35FC581E}">
      <dgm:prSet/>
      <dgm:spPr/>
      <dgm:t>
        <a:bodyPr/>
        <a:lstStyle/>
        <a:p>
          <a:endParaRPr lang="en-US"/>
        </a:p>
      </dgm:t>
    </dgm:pt>
    <dgm:pt modelId="{4FDC951F-9EDC-457E-9ADC-86B44902F908}" type="sibTrans" cxnId="{5FCB586F-5846-454E-A064-D4CE35FC581E}">
      <dgm:prSet/>
      <dgm:spPr/>
      <dgm:t>
        <a:bodyPr/>
        <a:lstStyle/>
        <a:p>
          <a:endParaRPr lang="en-US"/>
        </a:p>
      </dgm:t>
    </dgm:pt>
    <dgm:pt modelId="{186A938C-E670-4867-930C-7FC1C679F1E3}">
      <dgm:prSet phldrT="[Text]"/>
      <dgm:spPr/>
      <dgm:t>
        <a:bodyPr/>
        <a:lstStyle/>
        <a:p>
          <a:r>
            <a:rPr lang="ru-RU" dirty="0" smtClean="0"/>
            <a:t>Ученый</a:t>
          </a:r>
          <a:endParaRPr lang="en-US" dirty="0"/>
        </a:p>
      </dgm:t>
    </dgm:pt>
    <dgm:pt modelId="{2BC04DB9-8426-49EC-A8BD-89DCD5E6A513}" type="parTrans" cxnId="{F43D7C4D-E7F8-4346-9C38-4934F4D0162F}">
      <dgm:prSet/>
      <dgm:spPr/>
      <dgm:t>
        <a:bodyPr/>
        <a:lstStyle/>
        <a:p>
          <a:endParaRPr lang="en-US"/>
        </a:p>
      </dgm:t>
    </dgm:pt>
    <dgm:pt modelId="{1F837555-32AB-4E4B-858D-6926DFC799F4}" type="sibTrans" cxnId="{F43D7C4D-E7F8-4346-9C38-4934F4D0162F}">
      <dgm:prSet/>
      <dgm:spPr/>
      <dgm:t>
        <a:bodyPr/>
        <a:lstStyle/>
        <a:p>
          <a:endParaRPr lang="en-US"/>
        </a:p>
      </dgm:t>
    </dgm:pt>
    <dgm:pt modelId="{B6B5795D-4DDC-4731-83E3-6B81EC88E8FB}">
      <dgm:prSet phldrT="[Text]"/>
      <dgm:spPr/>
      <dgm:t>
        <a:bodyPr/>
        <a:lstStyle/>
        <a:p>
          <a:pPr algn="r"/>
          <a:r>
            <a:rPr lang="ru-RU" dirty="0" smtClean="0"/>
            <a:t>Клиницист</a:t>
          </a:r>
          <a:endParaRPr lang="en-US" dirty="0"/>
        </a:p>
      </dgm:t>
    </dgm:pt>
    <dgm:pt modelId="{FED882FE-A931-4372-AAF5-F0AA91FCC63A}" type="parTrans" cxnId="{94DC1677-47A0-43A0-A06E-46B14FB0829C}">
      <dgm:prSet/>
      <dgm:spPr/>
      <dgm:t>
        <a:bodyPr/>
        <a:lstStyle/>
        <a:p>
          <a:endParaRPr lang="en-US"/>
        </a:p>
      </dgm:t>
    </dgm:pt>
    <dgm:pt modelId="{74B1CC14-317F-4574-A8C8-FC4131CE36B2}" type="sibTrans" cxnId="{94DC1677-47A0-43A0-A06E-46B14FB0829C}">
      <dgm:prSet/>
      <dgm:spPr/>
      <dgm:t>
        <a:bodyPr/>
        <a:lstStyle/>
        <a:p>
          <a:endParaRPr lang="en-US"/>
        </a:p>
      </dgm:t>
    </dgm:pt>
    <dgm:pt modelId="{D3ED9583-11A6-48C0-B7DA-B015AEFBE0DF}" type="pres">
      <dgm:prSet presAssocID="{C6F29368-EA34-4C0C-A85E-0C7E1D8CD5E5}" presName="compositeShape" presStyleCnt="0">
        <dgm:presLayoutVars>
          <dgm:dir/>
          <dgm:resizeHandles/>
        </dgm:presLayoutVars>
      </dgm:prSet>
      <dgm:spPr/>
    </dgm:pt>
    <dgm:pt modelId="{D4EB6AEB-D936-4A7C-B2AA-DBA2E634AC34}" type="pres">
      <dgm:prSet presAssocID="{C6F29368-EA34-4C0C-A85E-0C7E1D8CD5E5}" presName="pyramid" presStyleLbl="node1" presStyleIdx="0" presStyleCnt="1"/>
      <dgm:spPr/>
    </dgm:pt>
    <dgm:pt modelId="{3359C2F8-2ED0-4FFE-AF02-F65E732872A9}" type="pres">
      <dgm:prSet presAssocID="{C6F29368-EA34-4C0C-A85E-0C7E1D8CD5E5}" presName="theList" presStyleCnt="0"/>
      <dgm:spPr/>
    </dgm:pt>
    <dgm:pt modelId="{ED4284EA-41B9-4B2E-B586-5B7943078720}" type="pres">
      <dgm:prSet presAssocID="{45AC83FE-C90D-43BA-A528-59CD35DB43F5}" presName="aNode" presStyleLbl="fgAcc1" presStyleIdx="0" presStyleCnt="3" custLinFactNeighborX="-1407" custLinFactNeighborY="207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9B120-42E8-46D6-93CB-5C5B3DBCA675}" type="pres">
      <dgm:prSet presAssocID="{45AC83FE-C90D-43BA-A528-59CD35DB43F5}" presName="aSpace" presStyleCnt="0"/>
      <dgm:spPr/>
    </dgm:pt>
    <dgm:pt modelId="{1B4E0CD5-D70B-4D8B-9E4E-7BCE29BE1DEE}" type="pres">
      <dgm:prSet presAssocID="{186A938C-E670-4867-930C-7FC1C679F1E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E19E7-6150-4AFB-B522-82BD46194087}" type="pres">
      <dgm:prSet presAssocID="{186A938C-E670-4867-930C-7FC1C679F1E3}" presName="aSpace" presStyleCnt="0"/>
      <dgm:spPr/>
    </dgm:pt>
    <dgm:pt modelId="{64DD12F0-DE21-4CD0-A7EF-92DC5A4AA89F}" type="pres">
      <dgm:prSet presAssocID="{B6B5795D-4DDC-4731-83E3-6B81EC88E8F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C51495-9AE8-4706-A853-6255C16123FC}" type="pres">
      <dgm:prSet presAssocID="{B6B5795D-4DDC-4731-83E3-6B81EC88E8FB}" presName="aSpace" presStyleCnt="0"/>
      <dgm:spPr/>
    </dgm:pt>
  </dgm:ptLst>
  <dgm:cxnLst>
    <dgm:cxn modelId="{F2E4A701-2D11-4C64-B1B6-11EE406DFBA4}" type="presOf" srcId="{45AC83FE-C90D-43BA-A528-59CD35DB43F5}" destId="{ED4284EA-41B9-4B2E-B586-5B7943078720}" srcOrd="0" destOrd="0" presId="urn:microsoft.com/office/officeart/2005/8/layout/pyramid2"/>
    <dgm:cxn modelId="{5FCB586F-5846-454E-A064-D4CE35FC581E}" srcId="{C6F29368-EA34-4C0C-A85E-0C7E1D8CD5E5}" destId="{45AC83FE-C90D-43BA-A528-59CD35DB43F5}" srcOrd="0" destOrd="0" parTransId="{D792DA50-8719-47D9-BAF0-4978BB6C9BED}" sibTransId="{4FDC951F-9EDC-457E-9ADC-86B44902F908}"/>
    <dgm:cxn modelId="{67E1C135-D8D9-4728-A0D8-65599A6E947B}" type="presOf" srcId="{186A938C-E670-4867-930C-7FC1C679F1E3}" destId="{1B4E0CD5-D70B-4D8B-9E4E-7BCE29BE1DEE}" srcOrd="0" destOrd="0" presId="urn:microsoft.com/office/officeart/2005/8/layout/pyramid2"/>
    <dgm:cxn modelId="{F43D7C4D-E7F8-4346-9C38-4934F4D0162F}" srcId="{C6F29368-EA34-4C0C-A85E-0C7E1D8CD5E5}" destId="{186A938C-E670-4867-930C-7FC1C679F1E3}" srcOrd="1" destOrd="0" parTransId="{2BC04DB9-8426-49EC-A8BD-89DCD5E6A513}" sibTransId="{1F837555-32AB-4E4B-858D-6926DFC799F4}"/>
    <dgm:cxn modelId="{06460317-101A-4F50-9973-CBFEACBBCB3B}" type="presOf" srcId="{B6B5795D-4DDC-4731-83E3-6B81EC88E8FB}" destId="{64DD12F0-DE21-4CD0-A7EF-92DC5A4AA89F}" srcOrd="0" destOrd="0" presId="urn:microsoft.com/office/officeart/2005/8/layout/pyramid2"/>
    <dgm:cxn modelId="{94DC1677-47A0-43A0-A06E-46B14FB0829C}" srcId="{C6F29368-EA34-4C0C-A85E-0C7E1D8CD5E5}" destId="{B6B5795D-4DDC-4731-83E3-6B81EC88E8FB}" srcOrd="2" destOrd="0" parTransId="{FED882FE-A931-4372-AAF5-F0AA91FCC63A}" sibTransId="{74B1CC14-317F-4574-A8C8-FC4131CE36B2}"/>
    <dgm:cxn modelId="{4D1EF0AD-A669-41BC-BF55-B0F5A4C09FF3}" type="presOf" srcId="{C6F29368-EA34-4C0C-A85E-0C7E1D8CD5E5}" destId="{D3ED9583-11A6-48C0-B7DA-B015AEFBE0DF}" srcOrd="0" destOrd="0" presId="urn:microsoft.com/office/officeart/2005/8/layout/pyramid2"/>
    <dgm:cxn modelId="{B6C63996-312C-450F-8965-53C7B9970613}" type="presParOf" srcId="{D3ED9583-11A6-48C0-B7DA-B015AEFBE0DF}" destId="{D4EB6AEB-D936-4A7C-B2AA-DBA2E634AC34}" srcOrd="0" destOrd="0" presId="urn:microsoft.com/office/officeart/2005/8/layout/pyramid2"/>
    <dgm:cxn modelId="{94BB94DF-EF24-4446-8277-A63DDE35E468}" type="presParOf" srcId="{D3ED9583-11A6-48C0-B7DA-B015AEFBE0DF}" destId="{3359C2F8-2ED0-4FFE-AF02-F65E732872A9}" srcOrd="1" destOrd="0" presId="urn:microsoft.com/office/officeart/2005/8/layout/pyramid2"/>
    <dgm:cxn modelId="{B7EB5F62-2FE6-496E-B611-B34DE3F7A86D}" type="presParOf" srcId="{3359C2F8-2ED0-4FFE-AF02-F65E732872A9}" destId="{ED4284EA-41B9-4B2E-B586-5B7943078720}" srcOrd="0" destOrd="0" presId="urn:microsoft.com/office/officeart/2005/8/layout/pyramid2"/>
    <dgm:cxn modelId="{6E3E06B9-C841-4E39-B682-A080E06D40C2}" type="presParOf" srcId="{3359C2F8-2ED0-4FFE-AF02-F65E732872A9}" destId="{3D49B120-42E8-46D6-93CB-5C5B3DBCA675}" srcOrd="1" destOrd="0" presId="urn:microsoft.com/office/officeart/2005/8/layout/pyramid2"/>
    <dgm:cxn modelId="{74E010D9-F30C-4782-AC52-67529A35E7CE}" type="presParOf" srcId="{3359C2F8-2ED0-4FFE-AF02-F65E732872A9}" destId="{1B4E0CD5-D70B-4D8B-9E4E-7BCE29BE1DEE}" srcOrd="2" destOrd="0" presId="urn:microsoft.com/office/officeart/2005/8/layout/pyramid2"/>
    <dgm:cxn modelId="{8904774B-1074-4BE8-9056-3499772DCC30}" type="presParOf" srcId="{3359C2F8-2ED0-4FFE-AF02-F65E732872A9}" destId="{FC6E19E7-6150-4AFB-B522-82BD46194087}" srcOrd="3" destOrd="0" presId="urn:microsoft.com/office/officeart/2005/8/layout/pyramid2"/>
    <dgm:cxn modelId="{20214AD2-B1E7-430E-A878-04F0869C4BB5}" type="presParOf" srcId="{3359C2F8-2ED0-4FFE-AF02-F65E732872A9}" destId="{64DD12F0-DE21-4CD0-A7EF-92DC5A4AA89F}" srcOrd="4" destOrd="0" presId="urn:microsoft.com/office/officeart/2005/8/layout/pyramid2"/>
    <dgm:cxn modelId="{0E8F9E00-DC62-4F18-AAAF-CEE5EF69D738}" type="presParOf" srcId="{3359C2F8-2ED0-4FFE-AF02-F65E732872A9}" destId="{D8C51495-9AE8-4706-A853-6255C16123FC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29A655-764A-469B-9672-73DEF6099F47}">
      <dsp:nvSpPr>
        <dsp:cNvPr id="0" name=""/>
        <dsp:cNvSpPr/>
      </dsp:nvSpPr>
      <dsp:spPr>
        <a:xfrm>
          <a:off x="1883476" y="36724"/>
          <a:ext cx="2137702" cy="686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Реализация рыночных принципов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 стоматологии</a:t>
          </a:r>
          <a:endParaRPr lang="ru-RU" sz="1200" kern="1200" dirty="0"/>
        </a:p>
      </dsp:txBody>
      <dsp:txXfrm>
        <a:off x="1883476" y="36724"/>
        <a:ext cx="2137702" cy="686731"/>
      </dsp:txXfrm>
    </dsp:sp>
    <dsp:sp modelId="{8277DBF3-0B72-496F-A7E6-2066B5756875}">
      <dsp:nvSpPr>
        <dsp:cNvPr id="0" name=""/>
        <dsp:cNvSpPr/>
      </dsp:nvSpPr>
      <dsp:spPr>
        <a:xfrm>
          <a:off x="1345838" y="723456"/>
          <a:ext cx="1606489" cy="333737"/>
        </a:xfrm>
        <a:custGeom>
          <a:avLst/>
          <a:gdLst/>
          <a:ahLst/>
          <a:cxnLst/>
          <a:rect l="0" t="0" r="0" b="0"/>
          <a:pathLst>
            <a:path>
              <a:moveTo>
                <a:pt x="1606489" y="0"/>
              </a:moveTo>
              <a:lnTo>
                <a:pt x="1606489" y="166868"/>
              </a:lnTo>
              <a:lnTo>
                <a:pt x="0" y="166868"/>
              </a:lnTo>
              <a:lnTo>
                <a:pt x="0" y="3337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1BAD4-B710-45CC-B604-1EEB58D8842B}">
      <dsp:nvSpPr>
        <dsp:cNvPr id="0" name=""/>
        <dsp:cNvSpPr/>
      </dsp:nvSpPr>
      <dsp:spPr>
        <a:xfrm>
          <a:off x="144019" y="1057193"/>
          <a:ext cx="2403636" cy="83434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43000"/>
                <a:satMod val="165000"/>
              </a:schemeClr>
            </a:gs>
            <a:gs pos="55000">
              <a:schemeClr val="accent1">
                <a:tint val="83000"/>
                <a:satMod val="155000"/>
              </a:schemeClr>
            </a:gs>
            <a:gs pos="100000">
              <a:schemeClr val="accent1"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1">
              <a:satMod val="115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Свободный выбор стоматологического учреждения</a:t>
          </a:r>
          <a:endParaRPr lang="ru-RU" sz="1200" kern="1200" dirty="0"/>
        </a:p>
      </dsp:txBody>
      <dsp:txXfrm>
        <a:off x="144019" y="1057193"/>
        <a:ext cx="2403636" cy="834344"/>
      </dsp:txXfrm>
    </dsp:sp>
    <dsp:sp modelId="{699DBE20-1104-486C-8EB4-5DBE4CD54432}">
      <dsp:nvSpPr>
        <dsp:cNvPr id="0" name=""/>
        <dsp:cNvSpPr/>
      </dsp:nvSpPr>
      <dsp:spPr>
        <a:xfrm>
          <a:off x="1300118" y="1891537"/>
          <a:ext cx="91440" cy="333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373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64210-165D-48CE-B03A-5264EE7A3520}">
      <dsp:nvSpPr>
        <dsp:cNvPr id="0" name=""/>
        <dsp:cNvSpPr/>
      </dsp:nvSpPr>
      <dsp:spPr>
        <a:xfrm>
          <a:off x="720079" y="2225275"/>
          <a:ext cx="1251516" cy="834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Выбор ценовых предложений</a:t>
          </a:r>
          <a:endParaRPr lang="ru-RU" sz="1200" kern="1200" dirty="0"/>
        </a:p>
      </dsp:txBody>
      <dsp:txXfrm>
        <a:off x="720079" y="2225275"/>
        <a:ext cx="1251516" cy="834344"/>
      </dsp:txXfrm>
    </dsp:sp>
    <dsp:sp modelId="{ED239EA7-2970-4C10-BD4D-6105B0D3BBF6}">
      <dsp:nvSpPr>
        <dsp:cNvPr id="0" name=""/>
        <dsp:cNvSpPr/>
      </dsp:nvSpPr>
      <dsp:spPr>
        <a:xfrm>
          <a:off x="2952328" y="723456"/>
          <a:ext cx="1389545" cy="33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868"/>
              </a:lnTo>
              <a:lnTo>
                <a:pt x="1389545" y="166868"/>
              </a:lnTo>
              <a:lnTo>
                <a:pt x="1389545" y="33373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98623-D883-420D-9191-1144EF52B91C}">
      <dsp:nvSpPr>
        <dsp:cNvPr id="0" name=""/>
        <dsp:cNvSpPr/>
      </dsp:nvSpPr>
      <dsp:spPr>
        <a:xfrm>
          <a:off x="2923111" y="1057193"/>
          <a:ext cx="2837525" cy="8343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Свободный выбор стоматолога</a:t>
          </a:r>
          <a:endParaRPr lang="ru-RU" sz="1200" kern="1200" dirty="0"/>
        </a:p>
      </dsp:txBody>
      <dsp:txXfrm>
        <a:off x="2923111" y="1057193"/>
        <a:ext cx="2837525" cy="8343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5F4638-9F18-42F5-9682-4273A3F998CC}">
      <dsp:nvSpPr>
        <dsp:cNvPr id="0" name=""/>
        <dsp:cNvSpPr/>
      </dsp:nvSpPr>
      <dsp:spPr>
        <a:xfrm>
          <a:off x="0" y="4311537"/>
          <a:ext cx="6480720" cy="943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Ориентация стоматологии на профилактику.</a:t>
          </a:r>
          <a:endParaRPr lang="ru-RU" sz="1700" kern="1200" dirty="0"/>
        </a:p>
      </dsp:txBody>
      <dsp:txXfrm>
        <a:off x="0" y="4311537"/>
        <a:ext cx="6480720" cy="509359"/>
      </dsp:txXfrm>
    </dsp:sp>
    <dsp:sp modelId="{1806BF38-4205-4639-BBD7-30A2C3C071C7}">
      <dsp:nvSpPr>
        <dsp:cNvPr id="0" name=""/>
        <dsp:cNvSpPr/>
      </dsp:nvSpPr>
      <dsp:spPr>
        <a:xfrm>
          <a:off x="0" y="4802032"/>
          <a:ext cx="3240360" cy="433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/>
            <a:t>Обучение студентов самостоятельному поиску информации и критической самооценке.</a:t>
          </a:r>
          <a:endParaRPr lang="ru-RU" sz="1000" kern="1200" dirty="0"/>
        </a:p>
      </dsp:txBody>
      <dsp:txXfrm>
        <a:off x="0" y="4802032"/>
        <a:ext cx="3240360" cy="433899"/>
      </dsp:txXfrm>
    </dsp:sp>
    <dsp:sp modelId="{287AEB12-B641-4DCC-BD7B-739C6EEB770F}">
      <dsp:nvSpPr>
        <dsp:cNvPr id="0" name=""/>
        <dsp:cNvSpPr/>
      </dsp:nvSpPr>
      <dsp:spPr>
        <a:xfrm>
          <a:off x="3240360" y="4802032"/>
          <a:ext cx="3240360" cy="4338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12700" rIns="7112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i="1" kern="1200" dirty="0" smtClean="0"/>
            <a:t>Обязательная научно-исследовательская работа преподавателей и студентов.</a:t>
          </a:r>
          <a:endParaRPr lang="ru-RU" sz="1000" kern="1200" dirty="0"/>
        </a:p>
      </dsp:txBody>
      <dsp:txXfrm>
        <a:off x="3240360" y="4802032"/>
        <a:ext cx="3240360" cy="433899"/>
      </dsp:txXfrm>
    </dsp:sp>
    <dsp:sp modelId="{3E292F60-E43A-43C3-BBC7-BD39F62B9EEF}">
      <dsp:nvSpPr>
        <dsp:cNvPr id="0" name=""/>
        <dsp:cNvSpPr/>
      </dsp:nvSpPr>
      <dsp:spPr>
        <a:xfrm rot="10800000">
          <a:off x="0" y="2874954"/>
          <a:ext cx="6480720" cy="14507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Подготовка стоматолога общей практики.</a:t>
          </a:r>
          <a:endParaRPr lang="ru-RU" sz="1700" kern="1200" dirty="0"/>
        </a:p>
      </dsp:txBody>
      <dsp:txXfrm>
        <a:off x="0" y="2874954"/>
        <a:ext cx="6480720" cy="509207"/>
      </dsp:txXfrm>
    </dsp:sp>
    <dsp:sp modelId="{7DEA32AA-3CA4-4E7F-BEC3-1A84F96991F6}">
      <dsp:nvSpPr>
        <dsp:cNvPr id="0" name=""/>
        <dsp:cNvSpPr/>
      </dsp:nvSpPr>
      <dsp:spPr>
        <a:xfrm>
          <a:off x="3524" y="3384161"/>
          <a:ext cx="4189481" cy="433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В учебных группах должно быть не более 7 студентов на 1 преподавателя.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24" y="3384161"/>
        <a:ext cx="4189481" cy="433769"/>
      </dsp:txXfrm>
    </dsp:sp>
    <dsp:sp modelId="{3E517803-BEF0-4861-BF3A-404BAD5C13F6}">
      <dsp:nvSpPr>
        <dsp:cNvPr id="0" name=""/>
        <dsp:cNvSpPr/>
      </dsp:nvSpPr>
      <dsp:spPr>
        <a:xfrm>
          <a:off x="4196530" y="3312368"/>
          <a:ext cx="2284189" cy="8658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i="1" kern="1200" dirty="0" smtClean="0">
              <a:latin typeface="Times New Roman" pitchFamily="18" charset="0"/>
              <a:cs typeface="Times New Roman" pitchFamily="18" charset="0"/>
            </a:rPr>
            <a:t>Оптимальное обеспечение учебных занятий стоматологическим оборудованием: на 2 студентов (всех курсов) 1 стоматологическая установка.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96530" y="3312368"/>
        <a:ext cx="2284189" cy="865820"/>
      </dsp:txXfrm>
    </dsp:sp>
    <dsp:sp modelId="{F45ECBF2-0ED2-4D91-BD36-AE895A20C0F7}">
      <dsp:nvSpPr>
        <dsp:cNvPr id="0" name=""/>
        <dsp:cNvSpPr/>
      </dsp:nvSpPr>
      <dsp:spPr>
        <a:xfrm rot="10800000">
          <a:off x="0" y="1438370"/>
          <a:ext cx="6480720" cy="14507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smtClean="0"/>
            <a:t>Обеспечение взаимосвязи стоматологического образования и нуждаемости населения в стоматологической помощи.</a:t>
          </a:r>
          <a:endParaRPr lang="ru-RU" sz="1700" kern="1200" dirty="0" smtClean="0"/>
        </a:p>
      </dsp:txBody>
      <dsp:txXfrm rot="10800000">
        <a:off x="0" y="1438370"/>
        <a:ext cx="6480720" cy="1450732"/>
      </dsp:txXfrm>
    </dsp:sp>
    <dsp:sp modelId="{4A9FF20C-FFC9-4C92-AD8D-052B65B02DF9}">
      <dsp:nvSpPr>
        <dsp:cNvPr id="0" name=""/>
        <dsp:cNvSpPr/>
      </dsp:nvSpPr>
      <dsp:spPr>
        <a:xfrm rot="10800000">
          <a:off x="0" y="0"/>
          <a:ext cx="6480720" cy="145073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i="1" kern="1200" dirty="0" smtClean="0"/>
            <a:t>Разработка международных стандартов образования.</a:t>
          </a:r>
          <a:endParaRPr lang="ru-RU" sz="1700" kern="1200" dirty="0"/>
        </a:p>
      </dsp:txBody>
      <dsp:txXfrm>
        <a:off x="0" y="0"/>
        <a:ext cx="6480720" cy="509207"/>
      </dsp:txXfrm>
    </dsp:sp>
    <dsp:sp modelId="{B41E1087-8796-43CB-8CBF-F8CA622402A1}">
      <dsp:nvSpPr>
        <dsp:cNvPr id="0" name=""/>
        <dsp:cNvSpPr/>
      </dsp:nvSpPr>
      <dsp:spPr>
        <a:xfrm>
          <a:off x="0" y="492806"/>
          <a:ext cx="6480720" cy="4337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latin typeface="Times New Roman" pitchFamily="18" charset="0"/>
              <a:cs typeface="Times New Roman" pitchFamily="18" charset="0"/>
            </a:rPr>
            <a:t>Нагрузка студентов не должна превышать 1000 учебных часов в год.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92806"/>
        <a:ext cx="6480720" cy="43376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C3E5B1-3A60-44AF-95C1-856ACD0C313E}">
      <dsp:nvSpPr>
        <dsp:cNvPr id="0" name=""/>
        <dsp:cNvSpPr/>
      </dsp:nvSpPr>
      <dsp:spPr>
        <a:xfrm>
          <a:off x="8036" y="2398030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Экономическое улучшение жизни населения</a:t>
          </a:r>
          <a:endParaRPr lang="en-US" sz="2000" b="1" kern="1200" dirty="0"/>
        </a:p>
      </dsp:txBody>
      <dsp:txXfrm>
        <a:off x="8036" y="2398030"/>
        <a:ext cx="2402085" cy="1441251"/>
      </dsp:txXfrm>
    </dsp:sp>
    <dsp:sp modelId="{143CE99E-FF8A-44B5-9145-4879506907A9}">
      <dsp:nvSpPr>
        <dsp:cNvPr id="0" name=""/>
        <dsp:cNvSpPr/>
      </dsp:nvSpPr>
      <dsp:spPr>
        <a:xfrm>
          <a:off x="2650331" y="2820797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2650331" y="2820797"/>
        <a:ext cx="509242" cy="595717"/>
      </dsp:txXfrm>
    </dsp:sp>
    <dsp:sp modelId="{55E66EB6-0324-429C-91ED-E0C1A5A89B53}">
      <dsp:nvSpPr>
        <dsp:cNvPr id="0" name=""/>
        <dsp:cNvSpPr/>
      </dsp:nvSpPr>
      <dsp:spPr>
        <a:xfrm>
          <a:off x="3370957" y="2398030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Юридическая грамотность пациентов</a:t>
          </a:r>
          <a:endParaRPr lang="en-US" sz="2000" b="1" kern="1200" dirty="0"/>
        </a:p>
      </dsp:txBody>
      <dsp:txXfrm>
        <a:off x="3370957" y="2398030"/>
        <a:ext cx="2402085" cy="1441251"/>
      </dsp:txXfrm>
    </dsp:sp>
    <dsp:sp modelId="{BA56BDC4-4520-46DF-9641-A170EE76BBBC}">
      <dsp:nvSpPr>
        <dsp:cNvPr id="0" name=""/>
        <dsp:cNvSpPr/>
      </dsp:nvSpPr>
      <dsp:spPr>
        <a:xfrm>
          <a:off x="6013251" y="2820797"/>
          <a:ext cx="509242" cy="5957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/>
        </a:p>
      </dsp:txBody>
      <dsp:txXfrm>
        <a:off x="6013251" y="2820797"/>
        <a:ext cx="509242" cy="595717"/>
      </dsp:txXfrm>
    </dsp:sp>
    <dsp:sp modelId="{1446687A-BF47-408A-9E8B-DACE66BCCF00}">
      <dsp:nvSpPr>
        <dsp:cNvPr id="0" name=""/>
        <dsp:cNvSpPr/>
      </dsp:nvSpPr>
      <dsp:spPr>
        <a:xfrm>
          <a:off x="6733877" y="2398030"/>
          <a:ext cx="2402085" cy="1441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Рост требований к специалисту</a:t>
          </a:r>
          <a:endParaRPr lang="en-US" sz="2000" b="1" kern="1200" dirty="0"/>
        </a:p>
      </dsp:txBody>
      <dsp:txXfrm>
        <a:off x="6733877" y="2398030"/>
        <a:ext cx="2402085" cy="14412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EB6AEB-D936-4A7C-B2AA-DBA2E634AC34}">
      <dsp:nvSpPr>
        <dsp:cNvPr id="0" name=""/>
        <dsp:cNvSpPr/>
      </dsp:nvSpPr>
      <dsp:spPr>
        <a:xfrm>
          <a:off x="0" y="0"/>
          <a:ext cx="5134483" cy="662473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4284EA-41B9-4B2E-B586-5B7943078720}">
      <dsp:nvSpPr>
        <dsp:cNvPr id="0" name=""/>
        <dsp:cNvSpPr/>
      </dsp:nvSpPr>
      <dsp:spPr>
        <a:xfrm>
          <a:off x="2520284" y="706638"/>
          <a:ext cx="3337414" cy="15681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Педагог</a:t>
          </a:r>
          <a:endParaRPr lang="en-US" sz="4200" kern="1200" dirty="0"/>
        </a:p>
      </dsp:txBody>
      <dsp:txXfrm>
        <a:off x="2520284" y="706638"/>
        <a:ext cx="3337414" cy="1568199"/>
      </dsp:txXfrm>
    </dsp:sp>
    <dsp:sp modelId="{1B4E0CD5-D70B-4D8B-9E4E-7BCE29BE1DEE}">
      <dsp:nvSpPr>
        <dsp:cNvPr id="0" name=""/>
        <dsp:cNvSpPr/>
      </dsp:nvSpPr>
      <dsp:spPr>
        <a:xfrm>
          <a:off x="2567241" y="2430255"/>
          <a:ext cx="3337414" cy="15681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Ученый</a:t>
          </a:r>
          <a:endParaRPr lang="en-US" sz="4200" kern="1200" dirty="0"/>
        </a:p>
      </dsp:txBody>
      <dsp:txXfrm>
        <a:off x="2567241" y="2430255"/>
        <a:ext cx="3337414" cy="1568199"/>
      </dsp:txXfrm>
    </dsp:sp>
    <dsp:sp modelId="{64DD12F0-DE21-4CD0-A7EF-92DC5A4AA89F}">
      <dsp:nvSpPr>
        <dsp:cNvPr id="0" name=""/>
        <dsp:cNvSpPr/>
      </dsp:nvSpPr>
      <dsp:spPr>
        <a:xfrm>
          <a:off x="2567241" y="4194480"/>
          <a:ext cx="3337414" cy="15681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Клиницист</a:t>
          </a:r>
          <a:endParaRPr lang="en-US" sz="4200" kern="1200" dirty="0"/>
        </a:p>
      </dsp:txBody>
      <dsp:txXfrm>
        <a:off x="2567241" y="4194480"/>
        <a:ext cx="3337414" cy="156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jpeg"/><Relationship Id="rId4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93E52E-C105-45CE-9741-50DF86D72955}" type="datetimeFigureOut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996B35-79FA-48C3-A3F2-C02E558124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7D8B25-8A61-4EB1-9B5F-80155F6BF67A}" type="datetimeFigureOut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458401-6B92-4432-B298-297D9D957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E1AAF6-0100-44C8-91C6-5727F415D05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458401-6B92-4432-B298-297D9D957C3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16CD-67A3-4CF0-A210-F6AF31AC147F}" type="datetimeFigureOut">
              <a:rPr lang="ru-RU"/>
              <a:pPr>
                <a:defRPr/>
              </a:pPr>
              <a:t>30.11.2011</a:t>
            </a:fld>
            <a:endParaRPr lang="ru-RU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80E936-26BE-48BA-B72D-AB0A3E4C7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047B-4409-476B-A7EC-CC7B0D0BC0CE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AF3C-594C-415D-98AB-70142AD66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5AC8F-824D-47CC-B767-7A1661518C43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D8B8-8365-488C-B324-223E7283B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257800"/>
            <a:ext cx="6019800" cy="6771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953570"/>
            <a:ext cx="6019800" cy="542544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04800" y="3581400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04800" y="3886200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304800" y="4188023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4800" y="4492823"/>
            <a:ext cx="5943600" cy="307777"/>
          </a:xfrm>
        </p:spPr>
        <p:txBody>
          <a:bodyPr anchor="ctr">
            <a:spAutoFit/>
          </a:bodyPr>
          <a:lstStyle>
            <a:lvl1pPr>
              <a:buNone/>
              <a:defRPr sz="14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Picture Placeholder 18"/>
          <p:cNvSpPr>
            <a:spLocks noGrp="1" noChangeAspect="1"/>
          </p:cNvSpPr>
          <p:nvPr>
            <p:ph type="pic" sz="quarter" idx="14"/>
          </p:nvPr>
        </p:nvSpPr>
        <p:spPr>
          <a:xfrm>
            <a:off x="6781800" y="3048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5" name="Picture Placeholder 18"/>
          <p:cNvSpPr>
            <a:spLocks noGrp="1" noChangeAspect="1"/>
          </p:cNvSpPr>
          <p:nvPr>
            <p:ph type="pic" sz="quarter" idx="15"/>
          </p:nvPr>
        </p:nvSpPr>
        <p:spPr>
          <a:xfrm>
            <a:off x="6781800" y="1938528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6781800" y="3557016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6781800" y="5181600"/>
            <a:ext cx="2057400" cy="1371600"/>
          </a:xfrm>
          <a:prstGeom prst="roundRect">
            <a:avLst/>
          </a:prstGeom>
          <a:noFill/>
          <a:ln w="19050" cap="flat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7543800" cy="5029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299"/>
            <a:ext cx="6553200" cy="704088"/>
          </a:xfrm>
          <a:prstGeom prst="roundRect">
            <a:avLst>
              <a:gd name="adj" fmla="val 10174"/>
            </a:avLst>
          </a:prstGeom>
          <a:solidFill>
            <a:schemeClr val="bg1"/>
          </a:solidFill>
          <a:ln w="1905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7C1F8-B4F1-406C-8E22-E70092E52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6830568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3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7991526" y="13716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4" name="Picture Placeholder 11"/>
          <p:cNvSpPr>
            <a:spLocks noGrp="1" noChangeAspect="1"/>
          </p:cNvSpPr>
          <p:nvPr>
            <p:ph type="pic" sz="quarter" idx="15"/>
          </p:nvPr>
        </p:nvSpPr>
        <p:spPr>
          <a:xfrm>
            <a:off x="7991856" y="914400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5" name="Picture Placeholder 11"/>
          <p:cNvSpPr>
            <a:spLocks noGrp="1" noChangeAspect="1"/>
          </p:cNvSpPr>
          <p:nvPr>
            <p:ph type="pic" sz="quarter" idx="16"/>
          </p:nvPr>
        </p:nvSpPr>
        <p:spPr>
          <a:xfrm>
            <a:off x="7991856" y="1719072"/>
            <a:ext cx="1051560" cy="685800"/>
          </a:xfrm>
          <a:prstGeom prst="roundRect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8" name="Date Placeholder 1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4859-D32A-445F-B5A0-A02719321FF2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DF500-E51F-46B7-8BF8-2B6F011B89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EFE7F-D8D4-4581-A23A-97AEAAE4ABF0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A5B8-BD1A-4B86-9C3F-69D4E12581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40DAB-D51B-46A6-A622-FDA300E28497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6FC21-7DB7-4D03-8C4A-23ADC840D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E6E138-0E2E-4BC9-B782-BAC833ABDF39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3117471-5978-4C7D-8F9B-CBCA09B53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0F4F9-7A8E-456A-815B-327012EE4954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3759F-0725-4D95-BEBE-449EA61334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D668-B3C6-4982-B165-B61438FC319D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0465-700B-4EF5-8F7B-08992452D5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6AA52-0C4C-4C6D-88F2-389F0C12441F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A90D7-D733-4090-8660-4D5C09766F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4A068-039F-443A-B803-7DC19A5896E0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35322-BD2F-4AAA-9A8A-58EC4E9AD1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6AF7FAD-1900-4315-BFD5-CE9FBF8C38F7}" type="datetime1">
              <a:rPr lang="ru-RU"/>
              <a:pPr>
                <a:defRPr/>
              </a:pPr>
              <a:t>30.11.2011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dirty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6451352-BADF-4714-BE30-61EFCF480C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76000">
                <a:schemeClr val="accent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9" r:id="rId5"/>
    <p:sldLayoutId id="2147483680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81" r:id="rId12"/>
    <p:sldLayoutId id="2147483683" r:id="rId13"/>
    <p:sldLayoutId id="2147483684" r:id="rId14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pitchFamily="18" charset="0"/>
        </a:defRPr>
      </a:lvl9pPr>
    </p:titleStyle>
    <p:bodyStyle>
      <a:lvl1pPr marL="365125" indent="-255588" algn="l" rtl="0" eaLnBrk="1" fontAlgn="base" hangingPunct="1">
        <a:spcBef>
          <a:spcPts val="300"/>
        </a:spcBef>
        <a:spcAft>
          <a:spcPct val="0"/>
        </a:spcAft>
        <a:buClr>
          <a:srgbClr val="D2DA7A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1" fontAlgn="base" hangingPunct="1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1" fontAlgn="base" hangingPunct="1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1" fontAlgn="base" hangingPunct="1">
        <a:spcBef>
          <a:spcPts val="300"/>
        </a:spcBef>
        <a:spcAft>
          <a:spcPct val="0"/>
        </a:spcAft>
        <a:buClr>
          <a:srgbClr val="D2DA7A"/>
        </a:buClr>
        <a:buFont typeface="Georgia" pitchFamily="18" charset="0"/>
        <a:buChar char="▫"/>
        <a:defRPr sz="2000" kern="1200">
          <a:solidFill>
            <a:srgbClr val="D2DA7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hyperlink" Target="#w=700&amp;h=473&amp;s=221661&amp;pic=http%3A%2F%2Fsok.by%2Fupload%2Fimg%2FArticles%2F2011%2FPoleznoe%2F02%2Fbesplatnaya%2520stomatologia%2Fstomatologiya.jpg&amp;page=http%3A%2F%2Fsok.by%2Fsovety%2F954%2Fback.html&amp;descr=%D1%81%D1%82%D0%BE%D0%BC%D0%B0%D1%82%D0%BE%D0%BB%D0%BE%D0%B3"/><Relationship Id="rId7" Type="http://schemas.openxmlformats.org/officeDocument/2006/relationships/diagramData" Target="../diagrams/data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microsoft.com/office/2007/relationships/diagramDrawing" Target="../diagrams/drawing1.xml"/><Relationship Id="rId5" Type="http://schemas.openxmlformats.org/officeDocument/2006/relationships/hyperlink" Target="#w=600&amp;h=450&amp;s=221520&amp;pic=http%3A%2F%2Fnashi-deti.info%2Fsites%2Fdefault%2Ffiles%2Fzuby_altamed.jpg&amp;page=http%3A%2F%2Fnashi-deti.info%2Farticle%2F2010-05-25%2Fk-stomatologu-bez-straha&amp;descr=%D0%90%D0%BB%D1%8C%D1%82%D0%B0%D0%BC%D0%B5%D0%B4+%D0%B2+%D0%9E%D0%B4%D0%B8%D0%BD%D1%86%D0%BE%D0%B2%D0%BE%2C+%D0%B4%D0%B5%D1%82%D1%81%D0%BA%D0%B8%D0%B9+%D1%81%D1%82%D0%BE%D0%BC%D0%B0%D1%82%D0%BE%D0%BB%D0%BE%D0%B3"/><Relationship Id="rId10" Type="http://schemas.openxmlformats.org/officeDocument/2006/relationships/diagramColors" Target="../diagrams/colors1.xml"/><Relationship Id="rId4" Type="http://schemas.openxmlformats.org/officeDocument/2006/relationships/image" Target="../media/image7.jpe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#w=600&amp;h=450&amp;s=23708&amp;pic=http%3A%2F%2Fwww.mfs.dsmu.edu.ua%2Fistoriya_kafedry%2Fistoria_zanyatia.jpg&amp;page=http%3A%2F%2Fwww.mfs.dsmu.edu.ua%2Fistoriya_kafedry%2Fistoriya.htm&amp;descr=%D1%83%D0%B2%D0%B5%D0%BB%D0%B8%D1%87%D0%B8%D1%82%D1%8C"/><Relationship Id="rId13" Type="http://schemas.openxmlformats.org/officeDocument/2006/relationships/diagramColors" Target="../diagrams/colors2.xm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diagramQuickStyle" Target="../diagrams/quickStyle2.xml"/><Relationship Id="rId2" Type="http://schemas.openxmlformats.org/officeDocument/2006/relationships/hyperlink" Target="#w=300&amp;h=224&amp;s=16510&amp;pic=http%3A%2F%2Fwww.micro-system.org%2Fwp-content%2Fuploads%2F2011%2F07%2Fshowa-hanako-2-4-300x224.jpg&amp;page=http%3A%2F%2Fwww.micro-system.org%2Fnovaya-versiya-realistichnogo-robota-pacienta-dlya-studentov-stomatologov.php&amp;descr=%D0%9D%D0%BE%D0%B2%D0%B0%D1%8F+%D0%B2%D0%B5%D1%80%D1%81%D0%B8%D1%8F+%D1%80%D0%B5%D0%B0%D0%BB%D0%B8%D1%81%D1%82%D0%B8%D1%87%D0%BD%D0%BE%D0%B3%D0%BE+%D1%80%D0%BE%D0%B1%D0%BE%D1%82%D0%B0-%D0%BF%D0%B0%D1%86%D0%B8%D0%B5%D0%BD%D1%82%D0%B0+%D0%B4%D0%BB%D1%8F+%D1%81%D1%82%D1%83%D0%B4%D0%B5%D0%BD%D1%82%D0%BE%D0%B2"/><Relationship Id="rId1" Type="http://schemas.openxmlformats.org/officeDocument/2006/relationships/slideLayout" Target="../slideLayouts/slideLayout12.xml"/><Relationship Id="rId6" Type="http://schemas.openxmlformats.org/officeDocument/2006/relationships/hyperlink" Target="#w=398&amp;h=318&amp;s=27014&amp;pic=http%3A%2F%2Fwww.proforum.ru%2Fupload%2Fuser%2F192a6e6a5275b0b9d74b630e9f92a5ab771_398_318.jpg&amp;page=http%3A%2F%2Fwww.proforum.ru%2Fcatalog%2Fiskusstvo-kollekcionirovanie%2Fknigi_pechatnye_izdaniya%2Fprodam%2F%3FID%3D4046&amp;descr=%D0%9B%D1%83%D1%87%D0%B5%D0%B2%D0%B0%D1%8F+%D0%B4%D0%B8%D0%B0%D0%B3%D0%BD%D0%BE%D1%81%D1%82%D0%B8%D0%BA%D0%B0+%D0%B2+%D1%81%D1%82%D0%BE%D0%BC%D0%B0%D1%82%D0%BE%D0%BB%D0%BE%D0%B3%D0%B8%D0%B8%26lt%3Bbr+%2F%26gt%3B%D0%92+%D0%BA%D0%BD%D0%B8%D0%B3%D0%B5+%D0%BF%D1%80%D0%B5%D0%B4%D1%81%D1%82%D0%B0%D0%B2%D0%BB%D0%B5%D0%BD%D1%8B"/><Relationship Id="rId11" Type="http://schemas.openxmlformats.org/officeDocument/2006/relationships/diagramLayout" Target="../diagrams/layout2.xml"/><Relationship Id="rId5" Type="http://schemas.openxmlformats.org/officeDocument/2006/relationships/image" Target="../media/image14.jpeg"/><Relationship Id="rId10" Type="http://schemas.openxmlformats.org/officeDocument/2006/relationships/diagramData" Target="../diagrams/data2.xml"/><Relationship Id="rId4" Type="http://schemas.openxmlformats.org/officeDocument/2006/relationships/hyperlink" Target="#w=759&amp;h=576&amp;s=122134&amp;pic=http%3A%2F%2Fmed.spbu.ru%2Farchiv%2Fphoto%2Fstomat%2FGiulio_3.jpg&amp;page=http%3A%2F%2Fmed.spbu.ru%2Farchiv%2Fkaf_13.html&amp;descr=%D0%91%D0%B0%D0%B7%D0%BE%D0%B9+%D0%B4%D0%BB%D1%8F+%D0%BF%D1%80%D0%B0%D0%BA%D1%82%D0%B8%D1%87%D0%B5%D1%81%D0%BA%D0%BE%D0%B9+%D0%BF%D0%BE%D0%B4%D0%B3%D0%BE%D1%82%D0%BE%D0%B2%D0%BA%D0%B8+%D1%81%D1%82%D1%83%D0%B4%D0%B5%D0%BD%D1%82%D0%BE%D0%B2-%D1%81%D1%82%D0%BE%D0%BC%D0%B0%D1%82%D0%BE%D0%BB%D0%BE%D0%B3%D0%BE%D0%B2"/><Relationship Id="rId9" Type="http://schemas.openxmlformats.org/officeDocument/2006/relationships/image" Target="../media/image16.jpeg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2.xls"/><Relationship Id="rId4" Type="http://schemas.openxmlformats.org/officeDocument/2006/relationships/oleObject" Target="../embeddings/_____Microsoft_Office_Excel_97-2003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6632"/>
            <a:ext cx="6427440" cy="381642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СОСТОЯНИЕ И ПЕРСПЕКТИВЫ ПОДГОТОВКИ И ПЕРЕПОДГОТОВКИ СПЕЦИАЛИСТОВ СТОМАТОЛОГИЧЕСКОГО ПРОФИЛЯ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РЕСПУБЛИКЕ КАЗАХСТАН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661247"/>
            <a:ext cx="6019800" cy="83480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Д.М.Н., ПРОФ. ЕСЕМБАЕВА С.С.,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РЕКТОР АСИПО,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ГЛАВНЫЙ СТОМАТОЛОГ МЗ РК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DSC03146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7813" r="7813"/>
          <a:stretch>
            <a:fillRect/>
          </a:stretch>
        </p:blipFill>
        <p:spPr/>
      </p:pic>
      <p:pic>
        <p:nvPicPr>
          <p:cNvPr id="24" name="Рисунок 23" descr="IMG_3153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781800" y="3557588"/>
            <a:ext cx="2057400" cy="1371600"/>
          </a:xfrm>
        </p:spPr>
      </p:pic>
      <p:pic>
        <p:nvPicPr>
          <p:cNvPr id="30" name="Рисунок 29" descr="IMG_3741.JPG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/>
          <a:srcRect t="27778" b="27778"/>
          <a:stretch>
            <a:fillRect/>
          </a:stretch>
        </p:blipFill>
        <p:spPr>
          <a:xfrm>
            <a:off x="6781800" y="5157192"/>
            <a:ext cx="2057400" cy="1396008"/>
          </a:xfrm>
        </p:spPr>
      </p:pic>
      <p:pic>
        <p:nvPicPr>
          <p:cNvPr id="32" name="Рисунок 31" descr="DSC01740.JP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/>
          <a:srcRect t="25000" b="25000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79512" y="116632"/>
          <a:ext cx="590465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ight Brace 2"/>
          <p:cNvSpPr/>
          <p:nvPr/>
        </p:nvSpPr>
        <p:spPr>
          <a:xfrm>
            <a:off x="6012160" y="1916832"/>
            <a:ext cx="720080" cy="381642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76256" y="2996952"/>
            <a:ext cx="226774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Преподаватель ВУЗа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jrlawfirm.com/upload/texas-medical-malpractice-law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7347521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522920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Со студенческой скамьи необходимо обращать больше внимания на вопросы Прав и обязанностей медицинского работника, прав и обязанностей пациента, документированное оформление отношений между пациентом и медицинским  и т.д.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827584" y="332657"/>
            <a:ext cx="7416824" cy="936103"/>
          </a:xfrm>
          <a:prstGeom prst="rect">
            <a:avLst/>
          </a:prstGeom>
          <a:solidFill>
            <a:srgbClr val="66CC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МЕРЫ ПО ПОВЫШЕНИЮ РАВНОМЕРНОСТИ КАДРОВОГО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ОБЕСПЕЧЕНИЯ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2957512" y="1439863"/>
            <a:ext cx="2910631" cy="360362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 А Д А Ч И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23528" y="2204864"/>
            <a:ext cx="2304257" cy="1872208"/>
          </a:xfrm>
          <a:prstGeom prst="rect">
            <a:avLst/>
          </a:prstGeom>
          <a:solidFill>
            <a:srgbClr val="CC99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Arial" pitchFamily="34" charset="0"/>
              </a:rPr>
              <a:t>ЦЕЛЕВАЯ ПОДГОТОВКА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  <a:cs typeface="Arial" pitchFamily="34" charset="0"/>
              </a:rPr>
              <a:t>СПЕЦИАЛИСТОВ ДЛЯ СЕЛЬСКОЙ МЕСТНОСТИ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372200" y="2204864"/>
            <a:ext cx="2304256" cy="1800200"/>
          </a:xfrm>
          <a:prstGeom prst="rect">
            <a:avLst/>
          </a:prstGeom>
          <a:solidFill>
            <a:srgbClr val="EAEAEA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00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ПОВЫШЕНИЕ РОЛИ И СТАТУСА ВРАЧА И СРЕДНЕГО МЕДПЕРСОНАЛА СОЗДАНИЕ ПАЦИЕНТ-ОРИЕНТИРОВАНОЙ МОДЕЛИ В СТОМАТОЛОГИИ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2957513" y="2204864"/>
            <a:ext cx="2982639" cy="187220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УСИЛЕНИЕ ПОДГОТОВКИ РАБОТНИКОВ  СТОМАТОЛОГИЧЕСКОГО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ПРОФИЛЯ СРЕДНЕГО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ЗВЕНА (ЗУБНОЙ ГИГИЕНИСТ,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Times New Roman" pitchFamily="18" charset="0"/>
                <a:cs typeface="Times New Roman" pitchFamily="18" charset="0"/>
              </a:rPr>
              <a:t>ЗУБНОЙ ТЕХНИК, ПОМОЩНИК ВРАЧА-СТОМАТОЛОГА)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>
            <a:stCxn id="77827" idx="2"/>
          </p:cNvCxnSpPr>
          <p:nvPr/>
        </p:nvCxnSpPr>
        <p:spPr>
          <a:xfrm flipH="1">
            <a:off x="2339752" y="1800225"/>
            <a:ext cx="2073076" cy="4046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7827" idx="2"/>
            <a:endCxn id="77829" idx="0"/>
          </p:cNvCxnSpPr>
          <p:nvPr/>
        </p:nvCxnSpPr>
        <p:spPr>
          <a:xfrm>
            <a:off x="4412828" y="1800225"/>
            <a:ext cx="3111500" cy="4046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77827" idx="2"/>
          </p:cNvCxnSpPr>
          <p:nvPr/>
        </p:nvCxnSpPr>
        <p:spPr>
          <a:xfrm>
            <a:off x="4412828" y="1800225"/>
            <a:ext cx="15156" cy="40463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2411760" y="4293096"/>
            <a:ext cx="3752850" cy="40005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ПУТИ РЕАЛИЗАЦИИ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79512" y="4869160"/>
            <a:ext cx="2304256" cy="1176337"/>
          </a:xfrm>
          <a:prstGeom prst="rect">
            <a:avLst/>
          </a:prstGeom>
          <a:solidFill>
            <a:srgbClr val="66CC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Разработка областных (городских) программ кадрового обеспечения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стоматологической службы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3059832" y="4869160"/>
            <a:ext cx="2247900" cy="1176337"/>
          </a:xfrm>
          <a:prstGeom prst="rect">
            <a:avLst/>
          </a:prstGeom>
          <a:solidFill>
            <a:srgbClr val="66CC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Организация международных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Конгрессов с участием всемирно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признанных ученых в области стоматологии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5662613" y="4869160"/>
            <a:ext cx="2941835" cy="1152128"/>
          </a:xfrm>
          <a:prstGeom prst="rect">
            <a:avLst/>
          </a:prstGeom>
          <a:solidFill>
            <a:srgbClr val="66CC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Формирование системы управления 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профессиональными рисками  в деятельности врача и стоматологического  учреждения (организации).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19672" y="1340768"/>
            <a:ext cx="5832648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БЛАГОДАРЮ ЗА ВНИМАНИЕ!!!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0"/>
            <a:ext cx="6019800" cy="90872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оказавшие влияние на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кадровый вопрос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стоматологии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284984"/>
            <a:ext cx="6019800" cy="43204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Изменение поведения населения относительно стоматологии.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304800" y="1412776"/>
            <a:ext cx="5943600" cy="792088"/>
          </a:xfrm>
        </p:spPr>
        <p:txBody>
          <a:bodyPr/>
          <a:lstStyle/>
          <a:p>
            <a:r>
              <a:rPr lang="ru-RU" dirty="0" smtClean="0"/>
              <a:t>Появление альтернативного государственному (частного) сектора в стоматологии.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304800" y="1988841"/>
            <a:ext cx="5943600" cy="648072"/>
          </a:xfrm>
        </p:spPr>
        <p:txBody>
          <a:bodyPr/>
          <a:lstStyle/>
          <a:p>
            <a:r>
              <a:rPr lang="ru-RU" dirty="0" smtClean="0"/>
              <a:t>Повышение востребованности в качественной стоматологической помощи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323528" y="2564904"/>
            <a:ext cx="5924872" cy="576064"/>
          </a:xfrm>
        </p:spPr>
        <p:txBody>
          <a:bodyPr/>
          <a:lstStyle/>
          <a:p>
            <a:r>
              <a:rPr lang="ru-RU" dirty="0" smtClean="0"/>
              <a:t>Снижение бюджетного финансирования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04800" y="2852936"/>
            <a:ext cx="5943600" cy="720080"/>
          </a:xfrm>
        </p:spPr>
        <p:txBody>
          <a:bodyPr/>
          <a:lstStyle/>
          <a:p>
            <a:r>
              <a:rPr lang="ru-RU" dirty="0" smtClean="0"/>
              <a:t>Появление сектора элитной стоматологии. </a:t>
            </a:r>
          </a:p>
          <a:p>
            <a:endParaRPr lang="ru-RU" dirty="0"/>
          </a:p>
        </p:txBody>
      </p:sp>
      <p:pic>
        <p:nvPicPr>
          <p:cNvPr id="79874" name="Picture 2" descr="http://go.imgsmail.ru/imgpreview?u=http%3A//spbpmc.ru/files/visual/stomatology/cab%5Fstom.jpg&amp;mb=100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print"/>
          <a:srcRect l="14823" r="14823"/>
          <a:stretch>
            <a:fillRect/>
          </a:stretch>
        </p:blipFill>
        <p:spPr bwMode="auto">
          <a:xfrm>
            <a:off x="6732240" y="332656"/>
            <a:ext cx="2057400" cy="1944688"/>
          </a:xfrm>
          <a:prstGeom prst="rect">
            <a:avLst/>
          </a:prstGeom>
          <a:noFill/>
        </p:spPr>
      </p:pic>
      <p:pic>
        <p:nvPicPr>
          <p:cNvPr id="79876" name="Picture 4" descr="http://go.imgsmail.ru/imgpreview?u=http%3A//sok.by/upload/img/Articles/2011/Poleznoe/02/besplatnaya%2520stomatologia/stomatologiya.jpg&amp;mb=8">
            <a:hlinkClick r:id="rId3"/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/>
          <a:srcRect t="617" b="617"/>
          <a:stretch>
            <a:fillRect/>
          </a:stretch>
        </p:blipFill>
        <p:spPr bwMode="auto">
          <a:xfrm>
            <a:off x="6804248" y="2852936"/>
            <a:ext cx="2057400" cy="1656184"/>
          </a:xfrm>
          <a:prstGeom prst="rect">
            <a:avLst/>
          </a:prstGeom>
          <a:noFill/>
        </p:spPr>
      </p:pic>
      <p:pic>
        <p:nvPicPr>
          <p:cNvPr id="79878" name="Picture 6" descr="http://go.imgsmail.ru/imgpreview?u=http%3A//nashi-deti.info/sites/default/files/zuby%5Faltamed.jpg&amp;mb=91">
            <a:hlinkClick r:id="rId5"/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6" cstate="print"/>
          <a:srcRect t="5556" b="5556"/>
          <a:stretch>
            <a:fillRect/>
          </a:stretch>
        </p:blipFill>
        <p:spPr bwMode="auto">
          <a:xfrm>
            <a:off x="6781800" y="4941168"/>
            <a:ext cx="2057400" cy="1612032"/>
          </a:xfrm>
          <a:prstGeom prst="rect">
            <a:avLst/>
          </a:prstGeom>
          <a:noFill/>
        </p:spPr>
      </p:pic>
      <p:graphicFrame>
        <p:nvGraphicFramePr>
          <p:cNvPr id="11" name="Рисунок 11"/>
          <p:cNvGraphicFramePr>
            <a:graphicFrameLocks noGrp="1"/>
          </p:cNvGraphicFramePr>
          <p:nvPr>
            <p:ph type="pic" sz="quarter" idx="14"/>
          </p:nvPr>
        </p:nvGraphicFramePr>
        <p:xfrm>
          <a:off x="251520" y="3645024"/>
          <a:ext cx="5904656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sul\Pictures\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3929066"/>
            <a:ext cx="4254321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Rasul\Pictures\orland_park_dentist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1" y="2128829"/>
            <a:ext cx="2286017" cy="2943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Rasul\Pictures\Med 2\1\BM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0321" y="857232"/>
            <a:ext cx="3210439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57818" y="514351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Качество – неотъемлемая часть человеческой жизни!</a:t>
            </a:r>
            <a:endParaRPr lang="ru-RU" sz="2400" b="1" i="1" dirty="0"/>
          </a:p>
        </p:txBody>
      </p:sp>
      <p:pic>
        <p:nvPicPr>
          <p:cNvPr id="2050" name="Picture 2" descr="C:\Users\Rasul\Pictures\SuperStock_1491R-211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85728"/>
            <a:ext cx="2076468" cy="2076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6480720" cy="10527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рекомендации Экспертного Комитета ВОЗ по зубоврачебному (стоматологическому) образованию: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http://go.imgsmail.ru/imgpreview?u=http%3A//www.micro-system.org/wp-content/uploads/2011/07/showa-hanako-2-4-300x224.jpg&amp;mb=46">
            <a:hlinkClick r:id="rId2"/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/>
          <a:srcRect t="5257" b="5257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8852" name="Picture 4" descr="http://go.imgsmail.ru/imgpreview?u=http%3A//med.spbu.ru/archiv/photo/stomat/Giulio%5F3.jpg&amp;mb=2">
            <a:hlinkClick r:id="rId4"/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print"/>
          <a:srcRect t="5850" b="5850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8854" name="Picture 6" descr="http://go.imgsmail.ru/imgpreview?u=http%3A//www.proforum.ru/upload/user/192a6e6a5275b0b9d74b630e9f92a5ab771%5F398%5F318.jpg&amp;mb=94">
            <a:hlinkClick r:id="rId6"/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7" cstate="print"/>
          <a:srcRect t="8071" b="8071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8856" name="Picture 8" descr="http://go.imgsmail.ru/imgpreview?u=http%3A//www.mfs.dsmu.edu.ua/istoriya%5Fkafedry/istoria%5Fzanyatia.jpg&amp;mb=52">
            <a:hlinkClick r:id="rId8"/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9" cstate="print"/>
          <a:srcRect t="5556" b="5556"/>
          <a:stretch>
            <a:fillRect/>
          </a:stretch>
        </p:blipFill>
        <p:spPr bwMode="auto">
          <a:prstGeom prst="rect">
            <a:avLst/>
          </a:prstGeom>
          <a:noFill/>
        </p:spPr>
      </p:pic>
      <p:graphicFrame>
        <p:nvGraphicFramePr>
          <p:cNvPr id="16" name="Схема 15"/>
          <p:cNvGraphicFramePr/>
          <p:nvPr/>
        </p:nvGraphicFramePr>
        <p:xfrm>
          <a:off x="179512" y="1196752"/>
          <a:ext cx="648072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0" y="1"/>
          <a:ext cx="4675910" cy="3429000"/>
        </p:xfrm>
        <a:graphic>
          <a:graphicData uri="http://schemas.openxmlformats.org/presentationml/2006/ole">
            <p:oleObj spid="_x0000_s76801" name="Слайд" r:id="rId3" imgW="4572029" imgH="3429047" progId="PowerPoint.Slide.8">
              <p:embed/>
            </p:oleObj>
          </a:graphicData>
        </a:graphic>
      </p:graphicFrame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4684712" y="1412776"/>
          <a:ext cx="4459288" cy="2778125"/>
        </p:xfrm>
        <a:graphic>
          <a:graphicData uri="http://schemas.openxmlformats.org/presentationml/2006/ole">
            <p:oleObj spid="_x0000_s76802" name="Диаграмма" r:id="rId4" imgW="6429248" imgH="3514634" progId="Excel.Sheet.8">
              <p:embed/>
            </p:oleObj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188640"/>
            <a:ext cx="4392488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СОСТОЯНИЕ СЛУЖБЫ: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КАДРОВАЯ ОБЕСПЕЧЕННОСТЬ,  НАЛИЧИЕ КАТЕГОРИЙ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6803" name="Object 14"/>
          <p:cNvGraphicFramePr>
            <a:graphicFrameLocks noChangeAspect="1"/>
          </p:cNvGraphicFramePr>
          <p:nvPr/>
        </p:nvGraphicFramePr>
        <p:xfrm>
          <a:off x="323528" y="3573016"/>
          <a:ext cx="4032250" cy="2263452"/>
        </p:xfrm>
        <a:graphic>
          <a:graphicData uri="http://schemas.openxmlformats.org/presentationml/2006/ole">
            <p:oleObj spid="_x0000_s76803" name="Диаграмма" r:id="rId5" imgW="7210275" imgH="3628934" progId="Excel.Sheet.8">
              <p:embed/>
            </p:oleObj>
          </a:graphicData>
        </a:graphic>
      </p:graphicFrame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179512" y="5877272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Обеспеченность детского населения врачами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стоматологами (на 10.000 чел.)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yaymicro.com/rz_512x512/0/2dc/high-tech-veterinary-medicine-2dc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7" y="235200"/>
            <a:ext cx="5940153" cy="4234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5157192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Arno Pro" pitchFamily="18" charset="0"/>
              </a:rPr>
              <a:t>Стоматология будущего ассоциируется с высокотехнологичными инновациями</a:t>
            </a:r>
            <a:endParaRPr lang="en-US" sz="3200" b="1" dirty="0">
              <a:latin typeface="Arno Pro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012160" y="404664"/>
            <a:ext cx="28083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 ПРОБЛЕМЫ В ОБРАЗОВАНИИ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84784"/>
            <a:ext cx="29523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Ориентация на лечение, а не на профилактику.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Недостаточное материально-техническое снабжение</a:t>
            </a: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Недостаточная квалификация преподавателей (мало публикаций за рубежом, неинформированность о международных достижениях, отсутствие специальной подготовки).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i="1" dirty="0" smtClean="0"/>
              <a:t>Недостаточно применяется принцип непрерывности образования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diabetic-forum.net/wp-content/uploads/2008/11/doctor-talking-with-patient-in-hospital-room-u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476672"/>
            <a:ext cx="7496719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8772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Инновации в коммуникативных навыках...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s.123rf.com/400wm/400/400/ljupco/ljupco1011/ljupco101100071/8274601-a-male-doctor-reading-a-book-in-his-office-isolated-on-whit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32656"/>
            <a:ext cx="7227769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347864" y="587727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Инновации в образовании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88640"/>
          <a:ext cx="9144000" cy="623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26064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аспекте системы здравоохранения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(шаблон) событие месяца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(шаблон) событие месяца</Template>
  <TotalTime>0</TotalTime>
  <Words>393</Words>
  <Application>Microsoft Office PowerPoint</Application>
  <PresentationFormat>Экран (4:3)</PresentationFormat>
  <Paragraphs>69</Paragraphs>
  <Slides>13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Презентация (шаблон) событие месяца</vt:lpstr>
      <vt:lpstr>Слайд</vt:lpstr>
      <vt:lpstr>Диаграмма</vt:lpstr>
      <vt:lpstr>СОСТОЯНИЕ И ПЕРСПЕКТИВЫ ПОДГОТОВКИ И ПЕРЕПОДГОТОВКИ СПЕЦИАЛИСТОВ СТОМАТОЛОГИЧЕСКОГО ПРОФИЛЯ  В РЕСПУБЛИКЕ КАЗАХСТАН</vt:lpstr>
      <vt:lpstr>Факторы, оказавшие влияние на кадровый вопрос в стоматологии</vt:lpstr>
      <vt:lpstr>Слайд 3</vt:lpstr>
      <vt:lpstr>Основные рекомендации Экспертного Комитета ВОЗ по зубоврачебному (стоматологическому) образованию: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2011-11-29T09:10:47Z</dcterms:created>
  <dcterms:modified xsi:type="dcterms:W3CDTF">2011-11-30T10:29:57Z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TC103524739990</vt:lpwstr>
  </property>
</Properties>
</file>