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31.xml" ContentType="application/vnd.openxmlformats-officedocument.drawingml.chart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charts/chart4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xls" ContentType="application/vnd.ms-excel"/>
  <Override PartName="/ppt/theme/themeOverride3.xml" ContentType="application/vnd.openxmlformats-officedocument.themeOverr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charts/chart2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hart28.xml" ContentType="application/vnd.openxmlformats-officedocument.drawingml.char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87"/>
  </p:notesMasterIdLst>
  <p:handoutMasterIdLst>
    <p:handoutMasterId r:id="rId88"/>
  </p:handoutMasterIdLst>
  <p:sldIdLst>
    <p:sldId id="256" r:id="rId2"/>
    <p:sldId id="295" r:id="rId3"/>
    <p:sldId id="316" r:id="rId4"/>
    <p:sldId id="317" r:id="rId5"/>
    <p:sldId id="318" r:id="rId6"/>
    <p:sldId id="320" r:id="rId7"/>
    <p:sldId id="321" r:id="rId8"/>
    <p:sldId id="322" r:id="rId9"/>
    <p:sldId id="323" r:id="rId10"/>
    <p:sldId id="324" r:id="rId11"/>
    <p:sldId id="335" r:id="rId12"/>
    <p:sldId id="325" r:id="rId13"/>
    <p:sldId id="329" r:id="rId14"/>
    <p:sldId id="326" r:id="rId15"/>
    <p:sldId id="333" r:id="rId16"/>
    <p:sldId id="334" r:id="rId17"/>
    <p:sldId id="327" r:id="rId18"/>
    <p:sldId id="328" r:id="rId19"/>
    <p:sldId id="344" r:id="rId20"/>
    <p:sldId id="336" r:id="rId21"/>
    <p:sldId id="342" r:id="rId22"/>
    <p:sldId id="341" r:id="rId23"/>
    <p:sldId id="339" r:id="rId24"/>
    <p:sldId id="338" r:id="rId25"/>
    <p:sldId id="337" r:id="rId26"/>
    <p:sldId id="346" r:id="rId27"/>
    <p:sldId id="345" r:id="rId28"/>
    <p:sldId id="349" r:id="rId29"/>
    <p:sldId id="350" r:id="rId30"/>
    <p:sldId id="348" r:id="rId31"/>
    <p:sldId id="347" r:id="rId32"/>
    <p:sldId id="355" r:id="rId33"/>
    <p:sldId id="356" r:id="rId34"/>
    <p:sldId id="354" r:id="rId35"/>
    <p:sldId id="360" r:id="rId36"/>
    <p:sldId id="359" r:id="rId37"/>
    <p:sldId id="358" r:id="rId38"/>
    <p:sldId id="357" r:id="rId39"/>
    <p:sldId id="353" r:id="rId40"/>
    <p:sldId id="352" r:id="rId41"/>
    <p:sldId id="371" r:id="rId42"/>
    <p:sldId id="370" r:id="rId43"/>
    <p:sldId id="369" r:id="rId44"/>
    <p:sldId id="368" r:id="rId45"/>
    <p:sldId id="367" r:id="rId46"/>
    <p:sldId id="372" r:id="rId47"/>
    <p:sldId id="366" r:id="rId48"/>
    <p:sldId id="365" r:id="rId49"/>
    <p:sldId id="364" r:id="rId50"/>
    <p:sldId id="362" r:id="rId51"/>
    <p:sldId id="375" r:id="rId52"/>
    <p:sldId id="363" r:id="rId53"/>
    <p:sldId id="374" r:id="rId54"/>
    <p:sldId id="373" r:id="rId55"/>
    <p:sldId id="361" r:id="rId56"/>
    <p:sldId id="351" r:id="rId57"/>
    <p:sldId id="376" r:id="rId58"/>
    <p:sldId id="379" r:id="rId59"/>
    <p:sldId id="378" r:id="rId60"/>
    <p:sldId id="377" r:id="rId61"/>
    <p:sldId id="385" r:id="rId62"/>
    <p:sldId id="386" r:id="rId63"/>
    <p:sldId id="389" r:id="rId64"/>
    <p:sldId id="387" r:id="rId65"/>
    <p:sldId id="390" r:id="rId66"/>
    <p:sldId id="384" r:id="rId67"/>
    <p:sldId id="388" r:id="rId68"/>
    <p:sldId id="391" r:id="rId69"/>
    <p:sldId id="383" r:id="rId70"/>
    <p:sldId id="393" r:id="rId71"/>
    <p:sldId id="381" r:id="rId72"/>
    <p:sldId id="382" r:id="rId73"/>
    <p:sldId id="400" r:id="rId74"/>
    <p:sldId id="380" r:id="rId75"/>
    <p:sldId id="399" r:id="rId76"/>
    <p:sldId id="394" r:id="rId77"/>
    <p:sldId id="392" r:id="rId78"/>
    <p:sldId id="407" r:id="rId79"/>
    <p:sldId id="398" r:id="rId80"/>
    <p:sldId id="401" r:id="rId81"/>
    <p:sldId id="402" r:id="rId82"/>
    <p:sldId id="403" r:id="rId83"/>
    <p:sldId id="404" r:id="rId84"/>
    <p:sldId id="405" r:id="rId85"/>
    <p:sldId id="406" r:id="rId8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68E9280-BDA3-4042-BED3-4DC947FF3D8A}">
          <p14:sldIdLst>
            <p14:sldId id="256"/>
            <p14:sldId id="295"/>
            <p14:sldId id="310"/>
            <p14:sldId id="312"/>
            <p14:sldId id="330"/>
            <p14:sldId id="291"/>
            <p14:sldId id="297"/>
            <p14:sldId id="314"/>
            <p14:sldId id="296"/>
            <p14:sldId id="313"/>
            <p14:sldId id="309"/>
            <p14:sldId id="331"/>
            <p14:sldId id="311"/>
            <p14:sldId id="332"/>
            <p14:sldId id="290"/>
            <p14:sldId id="294"/>
            <p14:sldId id="298"/>
            <p14:sldId id="315"/>
            <p14:sldId id="316"/>
            <p14:sldId id="317"/>
            <p14:sldId id="319"/>
            <p14:sldId id="318"/>
            <p14:sldId id="320"/>
            <p14:sldId id="321"/>
            <p14:sldId id="322"/>
            <p14:sldId id="323"/>
            <p14:sldId id="324"/>
            <p14:sldId id="335"/>
            <p14:sldId id="325"/>
            <p14:sldId id="329"/>
          </p14:sldIdLst>
        </p14:section>
        <p14:section name="Раздел без заголовка" id="{34FE02F7-F4F9-4106-ABF6-12723F6DE42D}">
          <p14:sldIdLst>
            <p14:sldId id="326"/>
            <p14:sldId id="333"/>
            <p14:sldId id="334"/>
            <p14:sldId id="327"/>
            <p14:sldId id="328"/>
            <p14:sldId id="344"/>
            <p14:sldId id="336"/>
            <p14:sldId id="342"/>
            <p14:sldId id="341"/>
            <p14:sldId id="339"/>
            <p14:sldId id="338"/>
            <p14:sldId id="337"/>
            <p14:sldId id="346"/>
            <p14:sldId id="345"/>
            <p14:sldId id="349"/>
            <p14:sldId id="350"/>
            <p14:sldId id="348"/>
            <p14:sldId id="347"/>
            <p14:sldId id="355"/>
            <p14:sldId id="356"/>
            <p14:sldId id="354"/>
            <p14:sldId id="360"/>
            <p14:sldId id="359"/>
            <p14:sldId id="358"/>
            <p14:sldId id="357"/>
            <p14:sldId id="353"/>
            <p14:sldId id="352"/>
            <p14:sldId id="371"/>
            <p14:sldId id="370"/>
            <p14:sldId id="369"/>
            <p14:sldId id="368"/>
            <p14:sldId id="367"/>
            <p14:sldId id="366"/>
            <p14:sldId id="365"/>
            <p14:sldId id="364"/>
            <p14:sldId id="363"/>
            <p14:sldId id="362"/>
            <p14:sldId id="361"/>
            <p14:sldId id="35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E114"/>
    <a:srgbClr val="306DD0"/>
    <a:srgbClr val="BA16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01" autoAdjust="0"/>
    <p:restoredTop sz="92157" autoAdjust="0"/>
  </p:normalViewPr>
  <p:slideViewPr>
    <p:cSldViewPr>
      <p:cViewPr>
        <p:scale>
          <a:sx n="60" d="100"/>
          <a:sy n="60" d="100"/>
        </p:scale>
        <p:origin x="-996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40;&#1053;&#1050;&#1045;&#1058;&#1067;%20&#1055;&#1056;&#1045;&#1055;&#1054;&#1044;&#1040;&#1042;&#1040;&#1058;&#1045;&#1051;&#1045;&#1049;,09,2011l%20%20&#1089;%20%20&#1072;&#1085;&#1072;&#1083;&#1080;&#1079;&#1086;&#1084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40;&#1053;&#1050;&#1045;&#1058;&#1067;%20&#1055;&#1056;&#1045;&#1055;&#1054;&#1044;&#1040;&#1042;&#1040;&#1058;&#1045;&#1051;&#1045;&#1049;,09,2011l%20%20&#1089;%20%20&#1072;&#1085;&#1072;&#1083;&#1080;&#1079;&#1086;&#1084;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0;&#1053;&#1050;&#1045;&#1058;&#1067;%20&#1055;&#1056;&#1045;&#1055;&#1054;&#1044;&#1040;&#1042;&#1040;&#1058;&#1045;&#1051;&#1045;&#1049;,09,2011l%20%20&#1089;%20%20&#1072;&#1085;&#1072;&#1083;&#1080;&#1079;&#1086;&#1084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0;&#1053;&#1050;&#1045;&#1058;&#1067;%20&#1055;&#1056;&#1045;&#1055;&#1054;&#1044;&#1040;&#1042;&#1040;&#1058;&#1045;&#1051;&#1045;&#1049;,09,2011l%20%20&#1089;%20%20&#1072;&#1085;&#1072;&#1083;&#1080;&#1079;&#1086;&#1084;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0;&#1053;&#1050;&#1045;&#1058;&#1067;%20&#1055;&#1056;&#1045;&#1055;&#1054;&#1044;&#1040;&#1042;&#1040;&#1058;&#1045;&#1051;&#1045;&#1049;,09,2011l%20%20&#1089;%20%20&#1072;&#1085;&#1072;&#1083;&#1080;&#1079;&#1086;&#1084;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0;&#1053;&#1050;&#1045;&#1058;&#1067;%20&#1055;&#1056;&#1045;&#1055;&#1054;&#1044;&#1040;&#1042;&#1040;&#1058;&#1045;&#1051;&#1045;&#1049;,09,2011l%20%20&#1089;%20%20&#1072;&#1085;&#1072;&#1083;&#1080;&#1079;&#1086;&#1084;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0;&#1053;&#1050;&#1045;&#1058;&#1067;%20&#1055;&#1056;&#1045;&#1055;&#1054;&#1044;&#1040;&#1042;&#1040;&#1058;&#1045;&#1051;&#1045;&#1049;,09,2011l%20%20&#1089;%20%20&#1072;&#1085;&#1072;&#1083;&#1080;&#1079;&#1086;&#1084;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0;&#1053;&#1050;&#1045;&#1058;&#1067;%20&#1055;&#1056;&#1045;&#1055;&#1054;&#1044;&#1040;&#1042;&#1040;&#1058;&#1045;&#1051;&#1045;&#1049;,09,2011l%20%20&#1089;%20%20&#1072;&#1085;&#1072;&#1083;&#1080;&#1079;&#1086;&#1084;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0;&#1053;&#1050;&#1045;&#1058;&#1067;%20&#1055;&#1056;&#1045;&#1055;&#1054;&#1044;&#1040;&#1042;&#1040;&#1058;&#1045;&#1051;&#1045;&#1049;,09,2011l%20%20&#1089;%20%20&#1072;&#1085;&#1072;&#1083;&#1080;&#1079;&#1086;&#1084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40;&#1053;&#1050;&#1045;&#1058;&#1067;%20&#1055;&#1056;&#1045;&#1055;&#1054;&#1044;&#1040;&#1042;&#1040;&#1058;&#1045;&#1051;&#1045;&#1049;,09,2011l%20%20&#1089;%20%20&#1072;&#1085;&#1072;&#1083;&#1080;&#1079;&#1086;&#1084;.xlsx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0;&#1053;&#1050;&#1045;&#1058;&#1067;%20&#1055;&#1056;&#1045;&#1055;&#1054;&#1044;&#1040;&#1042;&#1040;&#1058;&#1045;&#1051;&#1045;&#1049;,09,2011l%20%20&#1089;%20%20&#1072;&#1085;&#1072;&#1083;&#1080;&#1079;&#1086;&#1084;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0;&#1053;&#1050;&#1045;&#1058;&#1067;%20&#1055;&#1056;&#1045;&#1055;&#1054;&#1044;&#1040;&#1042;&#1040;&#1058;&#1045;&#1051;&#1045;&#1049;,09,2011l%20%20&#1089;%20%20&#1072;&#1085;&#1072;&#1083;&#1080;&#1079;&#1086;&#1084;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0;&#1053;&#1050;&#1045;&#1058;&#1067;%20&#1055;&#1056;&#1045;&#1055;&#1054;&#1044;&#1040;&#1042;&#1040;&#1058;&#1045;&#1051;&#1045;&#1049;,09,2011l%20%20&#1089;%20%20&#1072;&#1085;&#1072;&#1083;&#1080;&#1079;&#1086;&#1084;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0;&#1053;&#1050;&#1045;&#1058;&#1067;%20&#1055;&#1056;&#1045;&#1055;&#1054;&#1044;&#1040;&#1042;&#1040;&#1058;&#1045;&#1051;&#1045;&#1049;,09,2011l%20%20&#1089;%20%20&#1072;&#1085;&#1072;&#1083;&#1080;&#1079;&#1086;&#1084;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0;&#1053;&#1050;&#1045;&#1058;&#1067;%20&#1055;&#1056;&#1045;&#1055;&#1054;&#1044;&#1040;&#1042;&#1040;&#1058;&#1045;&#1051;&#1045;&#1049;,09,2011l%20%20&#1089;%20%20&#1072;&#1085;&#1072;&#1083;&#1080;&#1079;&#1086;&#1084;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0;&#1053;&#1050;&#1045;&#1058;&#1067;%20&#1055;&#1056;&#1045;&#1055;&#1054;&#1044;&#1040;&#1042;&#1040;&#1058;&#1045;&#1051;&#1045;&#1049;,09,2011l%20%20&#1089;%20%20&#1072;&#1085;&#1072;&#1083;&#1080;&#1079;&#1086;&#1084;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0;&#1053;&#1050;&#1045;&#1058;&#1067;%20&#1055;&#1056;&#1045;&#1055;&#1054;&#1044;&#1040;&#1042;&#1040;&#1058;&#1045;&#1051;&#1045;&#1049;,09,2011l%20%20&#1089;%20%20&#1072;&#1085;&#1072;&#1083;&#1080;&#1079;&#1086;&#1084;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0;&#1053;&#1050;&#1045;&#1058;&#1067;%20&#1055;&#1056;&#1045;&#1055;&#1054;&#1044;&#1040;&#1042;&#1040;&#1058;&#1045;&#1051;&#1045;&#1049;,09,2011l%20%20&#1089;%20%20&#1072;&#1085;&#1072;&#1083;&#1080;&#1079;&#1086;&#108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5378025663458716E-2"/>
          <c:w val="0.96802148809498711"/>
          <c:h val="0.83946797934132578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7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4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Лист1!$M$65:$M$67</c:f>
              <c:strCache>
                <c:ptCount val="3"/>
                <c:pt idx="0">
                  <c:v>Ответ " Да"</c:v>
                </c:pt>
                <c:pt idx="1">
                  <c:v> " Нет ответа"</c:v>
                </c:pt>
                <c:pt idx="2">
                  <c:v>Указали методы оценки "Знаний"</c:v>
                </c:pt>
              </c:strCache>
            </c:strRef>
          </c:cat>
          <c:val>
            <c:numRef>
              <c:f>Лист1!$N$65:$N$67</c:f>
              <c:numCache>
                <c:formatCode>0%</c:formatCode>
                <c:ptCount val="3"/>
                <c:pt idx="0">
                  <c:v>0.38000000000000123</c:v>
                </c:pt>
                <c:pt idx="1">
                  <c:v>0.18000000000000024</c:v>
                </c:pt>
                <c:pt idx="2">
                  <c:v>0.45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8.6058135652756509E-4"/>
          <c:y val="0.84577247827164503"/>
          <c:w val="0.94041793388697548"/>
          <c:h val="0.1264496252553135"/>
        </c:manualLayout>
      </c:layout>
      <c:txPr>
        <a:bodyPr/>
        <a:lstStyle/>
        <a:p>
          <a:pPr rtl="0"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cat>
            <c:strRef>
              <c:f>Лист4!$B$22:$B$30</c:f>
              <c:strCache>
                <c:ptCount val="9"/>
                <c:pt idx="0">
                  <c:v>коммуникат.навыки</c:v>
                </c:pt>
                <c:pt idx="1">
                  <c:v>оценка сбор жалоб и анализа у больных,обсужление,работа в команде</c:v>
                </c:pt>
                <c:pt idx="2">
                  <c:v>дискуссии,беседы, диалоги, беседы на соств.темы,имитация бесед с родителями и детьми, круглый стол</c:v>
                </c:pt>
                <c:pt idx="3">
                  <c:v>умение проходит сбора анализа. найти подход и установить контакт с  больным ребенком и родителями</c:v>
                </c:pt>
                <c:pt idx="4">
                  <c:v>работа в группах</c:v>
                </c:pt>
                <c:pt idx="5">
                  <c:v>общение студента с пациентом,его родителями</c:v>
                </c:pt>
                <c:pt idx="6">
                  <c:v>ролевые игры,тесты,устный опрос</c:v>
                </c:pt>
                <c:pt idx="7">
                  <c:v>нет</c:v>
                </c:pt>
                <c:pt idx="8">
                  <c:v>да</c:v>
                </c:pt>
              </c:strCache>
            </c:strRef>
          </c:cat>
          <c:val>
            <c:numRef>
              <c:f>Лист4!$D$22:$D$30</c:f>
              <c:numCache>
                <c:formatCode>0.00%</c:formatCode>
                <c:ptCount val="9"/>
                <c:pt idx="0">
                  <c:v>2.7450980392156862E-2</c:v>
                </c:pt>
                <c:pt idx="1">
                  <c:v>2.7450980392156862E-2</c:v>
                </c:pt>
                <c:pt idx="2">
                  <c:v>3.137254901960785E-2</c:v>
                </c:pt>
                <c:pt idx="3">
                  <c:v>3.9215686274509803E-2</c:v>
                </c:pt>
                <c:pt idx="4">
                  <c:v>4.3137254901960784E-2</c:v>
                </c:pt>
                <c:pt idx="5">
                  <c:v>5.0980392156862744E-2</c:v>
                </c:pt>
                <c:pt idx="6">
                  <c:v>5.0980392156862744E-2</c:v>
                </c:pt>
                <c:pt idx="7">
                  <c:v>0.13725490196078433</c:v>
                </c:pt>
                <c:pt idx="8">
                  <c:v>0.41176470588235448</c:v>
                </c:pt>
              </c:numCache>
            </c:numRef>
          </c:val>
        </c:ser>
        <c:shape val="box"/>
        <c:axId val="106729856"/>
        <c:axId val="106731392"/>
        <c:axId val="0"/>
      </c:bar3DChart>
      <c:catAx>
        <c:axId val="106729856"/>
        <c:scaling>
          <c:orientation val="minMax"/>
        </c:scaling>
        <c:axPos val="b"/>
        <c:majorTickMark val="none"/>
        <c:tickLblPos val="nextTo"/>
        <c:crossAx val="106731392"/>
        <c:crosses val="autoZero"/>
        <c:auto val="1"/>
        <c:lblAlgn val="ctr"/>
        <c:lblOffset val="100"/>
      </c:catAx>
      <c:valAx>
        <c:axId val="106731392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1067298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cat>
            <c:strRef>
              <c:f>Лист4!$B$21:$B$25</c:f>
              <c:strCache>
                <c:ptCount val="5"/>
                <c:pt idx="0">
                  <c:v>клинические ситуации TBL, PBC</c:v>
                </c:pt>
                <c:pt idx="1">
                  <c:v>коммуникат.навыки</c:v>
                </c:pt>
                <c:pt idx="2">
                  <c:v>оценка сбор жалоб и анализа у больных,обсужление,работа в команде</c:v>
                </c:pt>
                <c:pt idx="3">
                  <c:v>дискуссии,беседы, диалоги, беседы на соств.темы,имитация бесед с родителями и детьми, круглый стол</c:v>
                </c:pt>
                <c:pt idx="4">
                  <c:v>умение проводить сбор анализов, нажождение подхода и установление контактва с поциентом и его родственниками</c:v>
                </c:pt>
              </c:strCache>
            </c:strRef>
          </c:cat>
          <c:val>
            <c:numRef>
              <c:f>Лист4!$D$21:$D$25</c:f>
              <c:numCache>
                <c:formatCode>0.00%</c:formatCode>
                <c:ptCount val="5"/>
                <c:pt idx="0">
                  <c:v>2.3529411764705879E-2</c:v>
                </c:pt>
                <c:pt idx="1">
                  <c:v>2.7450980392156862E-2</c:v>
                </c:pt>
                <c:pt idx="2">
                  <c:v>2.7450980392156862E-2</c:v>
                </c:pt>
                <c:pt idx="3">
                  <c:v>3.137254901960785E-2</c:v>
                </c:pt>
                <c:pt idx="4">
                  <c:v>3.9215686274509803E-2</c:v>
                </c:pt>
              </c:numCache>
            </c:numRef>
          </c:val>
        </c:ser>
        <c:shape val="box"/>
        <c:axId val="113183744"/>
        <c:axId val="113185536"/>
        <c:axId val="0"/>
      </c:bar3DChart>
      <c:catAx>
        <c:axId val="113183744"/>
        <c:scaling>
          <c:orientation val="minMax"/>
        </c:scaling>
        <c:axPos val="b"/>
        <c:majorTickMark val="none"/>
        <c:tickLblPos val="nextTo"/>
        <c:crossAx val="113185536"/>
        <c:crosses val="autoZero"/>
        <c:auto val="1"/>
        <c:lblAlgn val="ctr"/>
        <c:lblOffset val="100"/>
      </c:catAx>
      <c:valAx>
        <c:axId val="113185536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1131837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cat>
            <c:strRef>
              <c:f>Лист4!$B$14:$B$20</c:f>
              <c:strCache>
                <c:ptCount val="7"/>
                <c:pt idx="0">
                  <c:v>доброжелательная атмосфера,взаимоотношения между больницами,коллегами,родителями</c:v>
                </c:pt>
                <c:pt idx="1">
                  <c:v>обмен знаниями студентов друг с другом</c:v>
                </c:pt>
                <c:pt idx="2">
                  <c:v>опрос по препоратом,рисунком,схемам</c:v>
                </c:pt>
                <c:pt idx="3">
                  <c:v>проведение лекций с психологом обучение правилам дентологии</c:v>
                </c:pt>
                <c:pt idx="4">
                  <c:v>только на руб.контр.</c:v>
                </c:pt>
                <c:pt idx="5">
                  <c:v>оценочные листы</c:v>
                </c:pt>
                <c:pt idx="6">
                  <c:v>согласно УМКД</c:v>
                </c:pt>
              </c:strCache>
            </c:strRef>
          </c:cat>
          <c:val>
            <c:numRef>
              <c:f>Лист4!$D$14:$D$20</c:f>
              <c:numCache>
                <c:formatCode>0.00%</c:formatCode>
                <c:ptCount val="7"/>
                <c:pt idx="0">
                  <c:v>1.1764705882352998E-2</c:v>
                </c:pt>
                <c:pt idx="1">
                  <c:v>1.1764705882352998E-2</c:v>
                </c:pt>
                <c:pt idx="2">
                  <c:v>1.1764705882352998E-2</c:v>
                </c:pt>
                <c:pt idx="3">
                  <c:v>1.1764705882352998E-2</c:v>
                </c:pt>
                <c:pt idx="4">
                  <c:v>1.1764705882352998E-2</c:v>
                </c:pt>
                <c:pt idx="5">
                  <c:v>1.5686274509803921E-2</c:v>
                </c:pt>
                <c:pt idx="6">
                  <c:v>1.5686274509803921E-2</c:v>
                </c:pt>
              </c:numCache>
            </c:numRef>
          </c:val>
        </c:ser>
        <c:shape val="box"/>
        <c:axId val="113355008"/>
        <c:axId val="113356800"/>
        <c:axId val="0"/>
      </c:bar3DChart>
      <c:catAx>
        <c:axId val="113355008"/>
        <c:scaling>
          <c:orientation val="minMax"/>
        </c:scaling>
        <c:axPos val="b"/>
        <c:majorTickMark val="none"/>
        <c:tickLblPos val="nextTo"/>
        <c:crossAx val="113356800"/>
        <c:crosses val="autoZero"/>
        <c:auto val="1"/>
        <c:lblAlgn val="ctr"/>
        <c:lblOffset val="100"/>
      </c:catAx>
      <c:valAx>
        <c:axId val="113356800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1133550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cat>
            <c:strRef>
              <c:f>Лист4!$B$14:$B$20</c:f>
              <c:strCache>
                <c:ptCount val="7"/>
                <c:pt idx="0">
                  <c:v>доброжелательная атмосфера, взаимоотношения между больницами,коллегами,родителями</c:v>
                </c:pt>
                <c:pt idx="1">
                  <c:v>обмен знаниями студентов друг с другом</c:v>
                </c:pt>
                <c:pt idx="2">
                  <c:v>опрос по препоратом,рисунком,схемам</c:v>
                </c:pt>
                <c:pt idx="3">
                  <c:v>проведение лекций с психологом обучение правилам деонтологии</c:v>
                </c:pt>
                <c:pt idx="4">
                  <c:v>только на руб. контр.</c:v>
                </c:pt>
                <c:pt idx="5">
                  <c:v>оценочные листы</c:v>
                </c:pt>
                <c:pt idx="6">
                  <c:v>согласно УМКД</c:v>
                </c:pt>
              </c:strCache>
            </c:strRef>
          </c:cat>
          <c:val>
            <c:numRef>
              <c:f>Лист4!$D$14:$D$20</c:f>
              <c:numCache>
                <c:formatCode>0.00%</c:formatCode>
                <c:ptCount val="7"/>
                <c:pt idx="0">
                  <c:v>1.1764705882352998E-2</c:v>
                </c:pt>
                <c:pt idx="1">
                  <c:v>1.1764705882352998E-2</c:v>
                </c:pt>
                <c:pt idx="2">
                  <c:v>1.1764705882352998E-2</c:v>
                </c:pt>
                <c:pt idx="3">
                  <c:v>1.1764705882352998E-2</c:v>
                </c:pt>
                <c:pt idx="4">
                  <c:v>1.1764705882352998E-2</c:v>
                </c:pt>
                <c:pt idx="5">
                  <c:v>1.5686274509803921E-2</c:v>
                </c:pt>
                <c:pt idx="6">
                  <c:v>1.5686274509803921E-2</c:v>
                </c:pt>
              </c:numCache>
            </c:numRef>
          </c:val>
        </c:ser>
        <c:shape val="box"/>
        <c:axId val="116053504"/>
        <c:axId val="116055040"/>
        <c:axId val="0"/>
      </c:bar3DChart>
      <c:catAx>
        <c:axId val="116053504"/>
        <c:scaling>
          <c:orientation val="minMax"/>
        </c:scaling>
        <c:axPos val="b"/>
        <c:majorTickMark val="none"/>
        <c:tickLblPos val="nextTo"/>
        <c:crossAx val="116055040"/>
        <c:crosses val="autoZero"/>
        <c:auto val="1"/>
        <c:lblAlgn val="ctr"/>
        <c:lblOffset val="100"/>
      </c:catAx>
      <c:valAx>
        <c:axId val="116055040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1160535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73543307086614"/>
          <c:y val="2.6215368912219501E-2"/>
          <c:w val="0.83209011373578534"/>
          <c:h val="0.41794801691455363"/>
        </c:manualLayout>
      </c:layout>
      <c:bar3DChart>
        <c:barDir val="col"/>
        <c:grouping val="clustered"/>
        <c:varyColors val="1"/>
        <c:ser>
          <c:idx val="0"/>
          <c:order val="0"/>
          <c:cat>
            <c:strRef>
              <c:f>Лист4!$B$7:$B$13</c:f>
              <c:strCache>
                <c:ptCount val="7"/>
                <c:pt idx="0">
                  <c:v>ЭССЕ</c:v>
                </c:pt>
                <c:pt idx="1">
                  <c:v>во время курации больных ,беседы с больными и их родителями</c:v>
                </c:pt>
                <c:pt idx="2">
                  <c:v>выступление студ.с презент.,  с сообщением,развитие ораторских качеств, обсуждение,умение принимать критику и одобрения</c:v>
                </c:pt>
                <c:pt idx="3">
                  <c:v>занимаемся</c:v>
                </c:pt>
                <c:pt idx="4">
                  <c:v>метод ОСКЭ</c:v>
                </c:pt>
                <c:pt idx="5">
                  <c:v>проблемный, коммуникативно- инициативный метод</c:v>
                </c:pt>
                <c:pt idx="6">
                  <c:v>ситуационные задачи</c:v>
                </c:pt>
              </c:strCache>
            </c:strRef>
          </c:cat>
          <c:val>
            <c:numRef>
              <c:f>Лист4!$D$7:$D$13</c:f>
              <c:numCache>
                <c:formatCode>0.00%</c:formatCode>
                <c:ptCount val="7"/>
                <c:pt idx="0">
                  <c:v>3.9215686274509812E-3</c:v>
                </c:pt>
                <c:pt idx="1">
                  <c:v>7.8431372549019624E-3</c:v>
                </c:pt>
                <c:pt idx="2">
                  <c:v>7.8431372549019624E-3</c:v>
                </c:pt>
                <c:pt idx="3">
                  <c:v>7.8431372549019624E-3</c:v>
                </c:pt>
                <c:pt idx="4">
                  <c:v>7.8431372549019624E-3</c:v>
                </c:pt>
                <c:pt idx="5">
                  <c:v>7.8431372549019624E-3</c:v>
                </c:pt>
                <c:pt idx="6">
                  <c:v>7.8431372549019624E-3</c:v>
                </c:pt>
              </c:numCache>
            </c:numRef>
          </c:val>
        </c:ser>
        <c:shape val="box"/>
        <c:axId val="121352960"/>
        <c:axId val="121354496"/>
        <c:axId val="0"/>
      </c:bar3DChart>
      <c:catAx>
        <c:axId val="121352960"/>
        <c:scaling>
          <c:orientation val="minMax"/>
        </c:scaling>
        <c:axPos val="b"/>
        <c:majorTickMark val="none"/>
        <c:tickLblPos val="nextTo"/>
        <c:crossAx val="121354496"/>
        <c:crosses val="autoZero"/>
        <c:auto val="1"/>
        <c:lblAlgn val="ctr"/>
        <c:lblOffset val="100"/>
      </c:catAx>
      <c:valAx>
        <c:axId val="121354496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1213529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cat>
            <c:strRef>
              <c:f>Лист4!$B$1:$B$6</c:f>
              <c:strCache>
                <c:ptCount val="6"/>
                <c:pt idx="0">
                  <c:v>деловая игра</c:v>
                </c:pt>
                <c:pt idx="1">
                  <c:v>обязательно</c:v>
                </c:pt>
                <c:pt idx="2">
                  <c:v>построение диологов в рамках конкретной лексической тем.</c:v>
                </c:pt>
                <c:pt idx="3">
                  <c:v>применяю все методы</c:v>
                </c:pt>
                <c:pt idx="4">
                  <c:v>студенты владеют плохо этим навыком,не знают как подоитти к пациенту</c:v>
                </c:pt>
                <c:pt idx="5">
                  <c:v>устный ответ</c:v>
                </c:pt>
              </c:strCache>
            </c:strRef>
          </c:cat>
          <c:val>
            <c:numRef>
              <c:f>Лист4!$D$1:$D$6</c:f>
              <c:numCache>
                <c:formatCode>0.00%</c:formatCode>
                <c:ptCount val="6"/>
                <c:pt idx="0">
                  <c:v>3.9215686274509812E-3</c:v>
                </c:pt>
                <c:pt idx="1">
                  <c:v>3.9215686274509812E-3</c:v>
                </c:pt>
                <c:pt idx="2">
                  <c:v>3.9215686274509812E-3</c:v>
                </c:pt>
                <c:pt idx="3">
                  <c:v>3.9215686274509812E-3</c:v>
                </c:pt>
                <c:pt idx="4">
                  <c:v>3.9215686274509812E-3</c:v>
                </c:pt>
                <c:pt idx="5">
                  <c:v>3.9215686274509812E-3</c:v>
                </c:pt>
              </c:numCache>
            </c:numRef>
          </c:val>
        </c:ser>
        <c:shape val="box"/>
        <c:axId val="124080128"/>
        <c:axId val="124081664"/>
        <c:axId val="0"/>
      </c:bar3DChart>
      <c:catAx>
        <c:axId val="124080128"/>
        <c:scaling>
          <c:orientation val="minMax"/>
        </c:scaling>
        <c:axPos val="b"/>
        <c:majorTickMark val="none"/>
        <c:tickLblPos val="nextTo"/>
        <c:crossAx val="124081664"/>
        <c:crosses val="autoZero"/>
        <c:auto val="1"/>
        <c:lblAlgn val="ctr"/>
        <c:lblOffset val="100"/>
      </c:catAx>
      <c:valAx>
        <c:axId val="124081664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1240801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4084900152706338E-2"/>
          <c:y val="9.6871322687501843E-2"/>
          <c:w val="0.90439488205014262"/>
          <c:h val="0.78029963790871582"/>
        </c:manualLayout>
      </c:layout>
      <c:pie3DChart>
        <c:varyColors val="1"/>
        <c:ser>
          <c:idx val="0"/>
          <c:order val="0"/>
          <c:explosion val="15"/>
          <c:dPt>
            <c:idx val="0"/>
            <c:spPr>
              <a:solidFill>
                <a:srgbClr val="00B050"/>
              </a:solidFill>
            </c:spPr>
          </c:dPt>
          <c:dPt>
            <c:idx val="1"/>
            <c:explosion val="14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Лист5!$A$3:$A$5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указали ответы</c:v>
                </c:pt>
              </c:strCache>
            </c:strRef>
          </c:cat>
          <c:val>
            <c:numRef>
              <c:f>Лист5!$C$3:$C$5</c:f>
              <c:numCache>
                <c:formatCode>0.00%</c:formatCode>
                <c:ptCount val="3"/>
                <c:pt idx="0">
                  <c:v>0.30384615384615382</c:v>
                </c:pt>
                <c:pt idx="1">
                  <c:v>0.35384615384615387</c:v>
                </c:pt>
                <c:pt idx="2">
                  <c:v>0.34230769230769387</c:v>
                </c:pt>
              </c:numCache>
            </c:numRef>
          </c:val>
        </c:ser>
      </c:pie3DChart>
    </c:plotArea>
    <c:legend>
      <c:legendPos val="b"/>
      <c:layout/>
      <c:txPr>
        <a:bodyPr/>
        <a:lstStyle/>
        <a:p>
          <a:pPr rtl="0">
            <a:defRPr sz="1600"/>
          </a:pPr>
          <a:endParaRPr lang="ru-RU"/>
        </a:p>
      </c:txPr>
    </c:legend>
    <c:plotVisOnly val="1"/>
    <c:dispBlanksAs val="zero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cat>
            <c:strRef>
              <c:f>Лист5!$A$6:$A$12</c:f>
              <c:strCache>
                <c:ptCount val="7"/>
                <c:pt idx="0">
                  <c:v>PBL</c:v>
                </c:pt>
                <c:pt idx="1">
                  <c:v>оценка знания законов РК о здоровья, правах больного</c:v>
                </c:pt>
                <c:pt idx="2">
                  <c:v>работа в группе</c:v>
                </c:pt>
                <c:pt idx="3">
                  <c:v>знать номативно-правовую базу по правам пациентов</c:v>
                </c:pt>
                <c:pt idx="4">
                  <c:v>права и обязанности врача, пациента</c:v>
                </c:pt>
                <c:pt idx="5">
                  <c:v>знание студента основ прав ребенке и др.</c:v>
                </c:pt>
                <c:pt idx="6">
                  <c:v>правовая компетенция</c:v>
                </c:pt>
              </c:strCache>
            </c:strRef>
          </c:cat>
          <c:val>
            <c:numRef>
              <c:f>Лист5!$C$6:$C$12</c:f>
              <c:numCache>
                <c:formatCode>0.00%</c:formatCode>
                <c:ptCount val="7"/>
                <c:pt idx="0">
                  <c:v>2.6923076923077011E-2</c:v>
                </c:pt>
                <c:pt idx="1">
                  <c:v>3.0769230769230792E-2</c:v>
                </c:pt>
                <c:pt idx="2">
                  <c:v>3.0769230769230792E-2</c:v>
                </c:pt>
                <c:pt idx="3">
                  <c:v>2.3076923076923214E-2</c:v>
                </c:pt>
                <c:pt idx="4">
                  <c:v>2.3076923076923214E-2</c:v>
                </c:pt>
                <c:pt idx="5">
                  <c:v>1.9230769230769332E-2</c:v>
                </c:pt>
                <c:pt idx="6">
                  <c:v>1.9230769230769332E-2</c:v>
                </c:pt>
              </c:numCache>
            </c:numRef>
          </c:val>
        </c:ser>
        <c:shape val="box"/>
        <c:axId val="127008768"/>
        <c:axId val="127010304"/>
        <c:axId val="0"/>
      </c:bar3DChart>
      <c:catAx>
        <c:axId val="127008768"/>
        <c:scaling>
          <c:orientation val="minMax"/>
        </c:scaling>
        <c:axPos val="b"/>
        <c:majorTickMark val="none"/>
        <c:tickLblPos val="nextTo"/>
        <c:crossAx val="127010304"/>
        <c:crosses val="autoZero"/>
        <c:auto val="1"/>
        <c:lblAlgn val="ctr"/>
        <c:lblOffset val="100"/>
      </c:catAx>
      <c:valAx>
        <c:axId val="127010304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1270087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  <c:dispBlanksAs val="gap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cat>
            <c:strRef>
              <c:f>Лист5!$A$13:$A$19</c:f>
              <c:strCache>
                <c:ptCount val="7"/>
                <c:pt idx="0">
                  <c:v>соблюдение техники безопасности при микроскопии., в лаборатории</c:v>
                </c:pt>
                <c:pt idx="1">
                  <c:v>согласно УМКД</c:v>
                </c:pt>
                <c:pt idx="2">
                  <c:v>ведение (заполнение) технол.карт.</c:v>
                </c:pt>
                <c:pt idx="3">
                  <c:v>знакомство с правовыми докум. РК ,примерами, деловые игры</c:v>
                </c:pt>
                <c:pt idx="4">
                  <c:v>ориентирование в законах МЗ РК</c:v>
                </c:pt>
                <c:pt idx="5">
                  <c:v>только на руб. Контр.</c:v>
                </c:pt>
                <c:pt idx="6">
                  <c:v>вопросы по содержанию закона «О языке»</c:v>
                </c:pt>
              </c:strCache>
            </c:strRef>
          </c:cat>
          <c:val>
            <c:numRef>
              <c:f>Лист5!$C$13:$C$19</c:f>
              <c:numCache>
                <c:formatCode>0.00%</c:formatCode>
                <c:ptCount val="7"/>
                <c:pt idx="0">
                  <c:v>1.9230769230769332E-2</c:v>
                </c:pt>
                <c:pt idx="1">
                  <c:v>1.5384615384615441E-2</c:v>
                </c:pt>
                <c:pt idx="2">
                  <c:v>1.1538461538461541E-2</c:v>
                </c:pt>
                <c:pt idx="3">
                  <c:v>1.1538461538461541E-2</c:v>
                </c:pt>
                <c:pt idx="4">
                  <c:v>1.1538461538461541E-2</c:v>
                </c:pt>
                <c:pt idx="5">
                  <c:v>1.1538461538461541E-2</c:v>
                </c:pt>
                <c:pt idx="6">
                  <c:v>7.6923076923077014E-3</c:v>
                </c:pt>
              </c:numCache>
            </c:numRef>
          </c:val>
        </c:ser>
        <c:shape val="box"/>
        <c:axId val="129752064"/>
        <c:axId val="129753856"/>
        <c:axId val="0"/>
      </c:bar3DChart>
      <c:catAx>
        <c:axId val="129752064"/>
        <c:scaling>
          <c:orientation val="minMax"/>
        </c:scaling>
        <c:axPos val="b"/>
        <c:majorTickMark val="none"/>
        <c:tickLblPos val="nextTo"/>
        <c:crossAx val="129753856"/>
        <c:crosses val="autoZero"/>
        <c:auto val="1"/>
        <c:lblAlgn val="ctr"/>
        <c:lblOffset val="100"/>
      </c:catAx>
      <c:valAx>
        <c:axId val="129753856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1297520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  <c:dispBlanksAs val="gap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cat>
            <c:strRef>
              <c:f>Лист5!$A$20:$A$27</c:f>
              <c:strCache>
                <c:ptCount val="8"/>
                <c:pt idx="0">
                  <c:v>знание техники безопасности при раб в хим.лабор-ях</c:v>
                </c:pt>
                <c:pt idx="1">
                  <c:v>перечень прав.компет.</c:v>
                </c:pt>
                <c:pt idx="2">
                  <c:v>беседа, анкетирование</c:v>
                </c:pt>
                <c:pt idx="3">
                  <c:v>в пределах общей морали</c:v>
                </c:pt>
                <c:pt idx="4">
                  <c:v>ГОСТ</c:v>
                </c:pt>
                <c:pt idx="5">
                  <c:v>защита рефератов, ЭССЕ ,презентаций</c:v>
                </c:pt>
                <c:pt idx="6">
                  <c:v>конфиденциальность инофирм.</c:v>
                </c:pt>
                <c:pt idx="7">
                  <c:v>общение с родителями и коллегами</c:v>
                </c:pt>
              </c:strCache>
            </c:strRef>
          </c:cat>
          <c:val>
            <c:numRef>
              <c:f>Лист5!$C$20:$C$27</c:f>
              <c:numCache>
                <c:formatCode>0.00%</c:formatCode>
                <c:ptCount val="8"/>
                <c:pt idx="0">
                  <c:v>7.6923076923077014E-3</c:v>
                </c:pt>
                <c:pt idx="1">
                  <c:v>7.6923076923077014E-3</c:v>
                </c:pt>
                <c:pt idx="2">
                  <c:v>3.8461538461538472E-3</c:v>
                </c:pt>
                <c:pt idx="3">
                  <c:v>3.8461538461538472E-3</c:v>
                </c:pt>
                <c:pt idx="4">
                  <c:v>3.8461538461538472E-3</c:v>
                </c:pt>
                <c:pt idx="5">
                  <c:v>3.8461538461538472E-3</c:v>
                </c:pt>
                <c:pt idx="6">
                  <c:v>3.8461538461538472E-3</c:v>
                </c:pt>
                <c:pt idx="7">
                  <c:v>3.8461538461538472E-3</c:v>
                </c:pt>
              </c:numCache>
            </c:numRef>
          </c:val>
        </c:ser>
        <c:shape val="box"/>
        <c:axId val="132491520"/>
        <c:axId val="132493312"/>
        <c:axId val="0"/>
      </c:bar3DChart>
      <c:catAx>
        <c:axId val="132491520"/>
        <c:scaling>
          <c:orientation val="minMax"/>
        </c:scaling>
        <c:axPos val="b"/>
        <c:majorTickMark val="none"/>
        <c:tickLblPos val="nextTo"/>
        <c:crossAx val="132493312"/>
        <c:crosses val="autoZero"/>
        <c:auto val="1"/>
        <c:lblAlgn val="ctr"/>
        <c:lblOffset val="100"/>
      </c:catAx>
      <c:valAx>
        <c:axId val="132493312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1324915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2.1937152614111003E-2"/>
          <c:y val="2.2970618256051411E-2"/>
          <c:w val="0.95445166286809813"/>
          <c:h val="0.79403713914828178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3</a:t>
                    </a:r>
                    <a:r>
                      <a:rPr lang="ru-RU" sz="1800" smtClean="0"/>
                      <a:t>7</a:t>
                    </a:r>
                    <a:r>
                      <a:rPr lang="en-US" sz="180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Лист1!$M$65:$M$67</c:f>
              <c:strCache>
                <c:ptCount val="3"/>
                <c:pt idx="0">
                  <c:v>Ответ " Да"</c:v>
                </c:pt>
                <c:pt idx="1">
                  <c:v> " Нет ответа"</c:v>
                </c:pt>
                <c:pt idx="2">
                  <c:v>Указали методы оценки "Знаний"</c:v>
                </c:pt>
              </c:strCache>
            </c:strRef>
          </c:cat>
          <c:val>
            <c:numRef>
              <c:f>Лист1!$N$65:$N$67</c:f>
              <c:numCache>
                <c:formatCode>0%</c:formatCode>
                <c:ptCount val="3"/>
                <c:pt idx="0">
                  <c:v>0.38000000000000123</c:v>
                </c:pt>
                <c:pt idx="1">
                  <c:v>0.18000000000000024</c:v>
                </c:pt>
                <c:pt idx="2">
                  <c:v>0.45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.05"/>
          <c:y val="0.7960272674249057"/>
          <c:w val="0.9"/>
          <c:h val="0.17619495479731778"/>
        </c:manualLayout>
      </c:layout>
      <c:txPr>
        <a:bodyPr/>
        <a:lstStyle/>
        <a:p>
          <a:pPr rtl="0"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cat>
            <c:strRef>
              <c:f>Лист5!$A$28:$A$35</c:f>
              <c:strCache>
                <c:ptCount val="8"/>
                <c:pt idx="0">
                  <c:v>опрос практика</c:v>
                </c:pt>
                <c:pt idx="1">
                  <c:v>охрана откр.среды</c:v>
                </c:pt>
                <c:pt idx="2">
                  <c:v>оценка подготовки презентаций докладов</c:v>
                </c:pt>
                <c:pt idx="3">
                  <c:v>повысилась информированность о правовых знаниях студента</c:v>
                </c:pt>
                <c:pt idx="4">
                  <c:v>приказы, послание президента, "Салауатты қазақстан", "Закон об образовании", "Закон о науке"</c:v>
                </c:pt>
                <c:pt idx="5">
                  <c:v>применяю все методы</c:v>
                </c:pt>
                <c:pt idx="6">
                  <c:v>работа с норм.докум.</c:v>
                </c:pt>
                <c:pt idx="7">
                  <c:v>слабо развит этот навык</c:v>
                </c:pt>
              </c:strCache>
            </c:strRef>
          </c:cat>
          <c:val>
            <c:numRef>
              <c:f>Лист5!$C$28:$C$35</c:f>
              <c:numCache>
                <c:formatCode>0.00%</c:formatCode>
                <c:ptCount val="8"/>
                <c:pt idx="0">
                  <c:v>3.8461538461538472E-3</c:v>
                </c:pt>
                <c:pt idx="1">
                  <c:v>3.8461538461538472E-3</c:v>
                </c:pt>
                <c:pt idx="2">
                  <c:v>3.8461538461538472E-3</c:v>
                </c:pt>
                <c:pt idx="3">
                  <c:v>3.8461538461538472E-3</c:v>
                </c:pt>
                <c:pt idx="4">
                  <c:v>3.8461538461538472E-3</c:v>
                </c:pt>
                <c:pt idx="5">
                  <c:v>3.8461538461538472E-3</c:v>
                </c:pt>
                <c:pt idx="6">
                  <c:v>3.8461538461538472E-3</c:v>
                </c:pt>
                <c:pt idx="7">
                  <c:v>3.8461538461538472E-3</c:v>
                </c:pt>
              </c:numCache>
            </c:numRef>
          </c:val>
        </c:ser>
        <c:shape val="box"/>
        <c:axId val="137909760"/>
        <c:axId val="137911296"/>
        <c:axId val="0"/>
      </c:bar3DChart>
      <c:catAx>
        <c:axId val="137909760"/>
        <c:scaling>
          <c:orientation val="minMax"/>
        </c:scaling>
        <c:axPos val="b"/>
        <c:majorTickMark val="none"/>
        <c:tickLblPos val="nextTo"/>
        <c:crossAx val="137911296"/>
        <c:crosses val="autoZero"/>
        <c:auto val="1"/>
        <c:lblAlgn val="ctr"/>
        <c:lblOffset val="100"/>
      </c:catAx>
      <c:valAx>
        <c:axId val="137911296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1379097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  <c:dispBlanksAs val="gap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359509274797978"/>
          <c:y val="3.0794638338244598E-2"/>
          <c:w val="0.89176361008620852"/>
          <c:h val="0.84078268199476958"/>
        </c:manualLayout>
      </c:layout>
      <c:bar3DChart>
        <c:barDir val="col"/>
        <c:grouping val="clustered"/>
        <c:varyColors val="1"/>
        <c:ser>
          <c:idx val="0"/>
          <c:order val="0"/>
          <c:cat>
            <c:strRef>
              <c:f>Лист5!$A$36:$A$38</c:f>
              <c:strCache>
                <c:ptCount val="3"/>
                <c:pt idx="0">
                  <c:v>стараюсь, но не всегда</c:v>
                </c:pt>
                <c:pt idx="1">
                  <c:v>тест</c:v>
                </c:pt>
                <c:pt idx="2">
                  <c:v>устный ответ,история болезни,задачи</c:v>
                </c:pt>
              </c:strCache>
            </c:strRef>
          </c:cat>
          <c:val>
            <c:numRef>
              <c:f>Лист5!$C$36:$C$38</c:f>
              <c:numCache>
                <c:formatCode>0.00%</c:formatCode>
                <c:ptCount val="3"/>
                <c:pt idx="0">
                  <c:v>3.8461538461538472E-3</c:v>
                </c:pt>
                <c:pt idx="1">
                  <c:v>3.8461538461538472E-3</c:v>
                </c:pt>
                <c:pt idx="2">
                  <c:v>3.8461538461538472E-3</c:v>
                </c:pt>
              </c:numCache>
            </c:numRef>
          </c:val>
        </c:ser>
        <c:shape val="box"/>
        <c:axId val="140649216"/>
        <c:axId val="140650752"/>
        <c:axId val="0"/>
      </c:bar3DChart>
      <c:catAx>
        <c:axId val="140649216"/>
        <c:scaling>
          <c:orientation val="minMax"/>
        </c:scaling>
        <c:axPos val="b"/>
        <c:majorTickMark val="none"/>
        <c:tickLblPos val="nextTo"/>
        <c:crossAx val="140650752"/>
        <c:crosses val="autoZero"/>
        <c:auto val="1"/>
        <c:lblAlgn val="ctr"/>
        <c:lblOffset val="100"/>
      </c:catAx>
      <c:valAx>
        <c:axId val="1406507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оси</a:t>
                </a:r>
              </a:p>
            </c:rich>
          </c:tx>
          <c:layout/>
        </c:title>
        <c:numFmt formatCode="0.00%" sourceLinked="1"/>
        <c:majorTickMark val="none"/>
        <c:tickLblPos val="nextTo"/>
        <c:crossAx val="1406492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  <c:dispBlanksAs val="gap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1.9360632979380513E-2"/>
          <c:w val="1"/>
          <c:h val="0.88438638231973588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Лист6!$B$3:$B$5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указали ответы на вопросы</c:v>
                </c:pt>
              </c:strCache>
            </c:strRef>
          </c:cat>
          <c:val>
            <c:numRef>
              <c:f>Лист6!$D$3:$D$5</c:f>
              <c:numCache>
                <c:formatCode>0.00%</c:formatCode>
                <c:ptCount val="3"/>
                <c:pt idx="0">
                  <c:v>0.42023346303501946</c:v>
                </c:pt>
                <c:pt idx="1">
                  <c:v>0.11673151750972748</c:v>
                </c:pt>
                <c:pt idx="2">
                  <c:v>0.46303501945525283</c:v>
                </c:pt>
              </c:numCache>
            </c:numRef>
          </c:val>
        </c:ser>
      </c:pie3DChart>
    </c:plotArea>
    <c:legend>
      <c:legendPos val="b"/>
      <c:layout/>
      <c:txPr>
        <a:bodyPr/>
        <a:lstStyle/>
        <a:p>
          <a:pPr rtl="0">
            <a:defRPr sz="1800"/>
          </a:pPr>
          <a:endParaRPr lang="ru-RU"/>
        </a:p>
      </c:txPr>
    </c:legend>
    <c:plotVisOnly val="1"/>
    <c:dispBlanksAs val="zero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cat>
            <c:strRef>
              <c:f>Лист6!$B$30:$B$36</c:f>
              <c:strCache>
                <c:ptCount val="7"/>
                <c:pt idx="0">
                  <c:v>подготовка рефератов,презентаций,диф-диагн.таблиц,алгоритмов.</c:v>
                </c:pt>
                <c:pt idx="1">
                  <c:v>работа в группе</c:v>
                </c:pt>
                <c:pt idx="2">
                  <c:v>PBL; СРС.</c:v>
                </c:pt>
                <c:pt idx="3">
                  <c:v>работа с интернет-ресурсами,рефератами, НИРС, участие в научно-пр конфер.</c:v>
                </c:pt>
                <c:pt idx="4">
                  <c:v>презентаций,диф-диагн.таблиц,алгоритмов,иентернет-обучение,ЭССЕ, доклады,методические разработки,временная передача потологий (самоуровнения),пресс-конференция</c:v>
                </c:pt>
                <c:pt idx="5">
                  <c:v>самообразования, участие в разных факультативах</c:v>
                </c:pt>
                <c:pt idx="6">
                  <c:v>СРС, использование данных источников знаний, участие в научно-практические конференциях</c:v>
                </c:pt>
              </c:strCache>
            </c:strRef>
          </c:cat>
          <c:val>
            <c:numRef>
              <c:f>Лист6!$D$30:$D$36</c:f>
              <c:numCache>
                <c:formatCode>0.00%</c:formatCode>
                <c:ptCount val="7"/>
                <c:pt idx="0">
                  <c:v>1.9455252918287941E-2</c:v>
                </c:pt>
                <c:pt idx="1">
                  <c:v>2.7237354085603321E-2</c:v>
                </c:pt>
                <c:pt idx="2">
                  <c:v>3.5019455252918288E-2</c:v>
                </c:pt>
                <c:pt idx="3">
                  <c:v>3.8910505836575876E-2</c:v>
                </c:pt>
                <c:pt idx="4">
                  <c:v>4.6692607003891322E-2</c:v>
                </c:pt>
                <c:pt idx="5">
                  <c:v>6.2256809338521513E-2</c:v>
                </c:pt>
                <c:pt idx="6">
                  <c:v>7.7821011673151752E-2</c:v>
                </c:pt>
              </c:numCache>
            </c:numRef>
          </c:val>
        </c:ser>
        <c:shape val="box"/>
        <c:axId val="60908288"/>
        <c:axId val="60909824"/>
        <c:axId val="0"/>
      </c:bar3DChart>
      <c:catAx>
        <c:axId val="60908288"/>
        <c:scaling>
          <c:orientation val="minMax"/>
        </c:scaling>
        <c:axPos val="b"/>
        <c:majorTickMark val="none"/>
        <c:tickLblPos val="nextTo"/>
        <c:crossAx val="60909824"/>
        <c:crosses val="autoZero"/>
        <c:auto val="1"/>
        <c:lblAlgn val="ctr"/>
        <c:lblOffset val="100"/>
      </c:catAx>
      <c:valAx>
        <c:axId val="60909824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609082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  <c:dispBlanksAs val="gap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cat>
            <c:strRef>
              <c:f>Лист6!$B$24:$B$29</c:f>
              <c:strCache>
                <c:ptCount val="6"/>
                <c:pt idx="0">
                  <c:v>умение представить тему СРС в виде презентаций,реферата,кросворда,тестов.</c:v>
                </c:pt>
                <c:pt idx="1">
                  <c:v>участие в НСК, посищение кинотеатров,концертов, выставок</c:v>
                </c:pt>
                <c:pt idx="2">
                  <c:v>согласно УМКД</c:v>
                </c:pt>
                <c:pt idx="3">
                  <c:v>составление рефератов, докладов, крассвордов</c:v>
                </c:pt>
                <c:pt idx="4">
                  <c:v>3-4 задания по СРС за курс</c:v>
                </c:pt>
                <c:pt idx="5">
                  <c:v>ответы на вопросы во время руб.контр.по темам СРС</c:v>
                </c:pt>
              </c:strCache>
            </c:strRef>
          </c:cat>
          <c:val>
            <c:numRef>
              <c:f>Лист6!$D$24:$D$29</c:f>
              <c:numCache>
                <c:formatCode>0.00%</c:formatCode>
                <c:ptCount val="6"/>
                <c:pt idx="0">
                  <c:v>7.7821011673151804E-3</c:v>
                </c:pt>
                <c:pt idx="1">
                  <c:v>7.7821011673151804E-3</c:v>
                </c:pt>
                <c:pt idx="2">
                  <c:v>1.1673151750972806E-2</c:v>
                </c:pt>
                <c:pt idx="3">
                  <c:v>1.1673151750972806E-2</c:v>
                </c:pt>
                <c:pt idx="4">
                  <c:v>1.5564202334630361E-2</c:v>
                </c:pt>
                <c:pt idx="5">
                  <c:v>1.5564202334630361E-2</c:v>
                </c:pt>
              </c:numCache>
            </c:numRef>
          </c:val>
        </c:ser>
        <c:shape val="box"/>
        <c:axId val="60930688"/>
        <c:axId val="60932480"/>
        <c:axId val="0"/>
      </c:bar3DChart>
      <c:catAx>
        <c:axId val="60930688"/>
        <c:scaling>
          <c:orientation val="minMax"/>
        </c:scaling>
        <c:axPos val="b"/>
        <c:majorTickMark val="none"/>
        <c:tickLblPos val="nextTo"/>
        <c:crossAx val="60932480"/>
        <c:crosses val="autoZero"/>
        <c:auto val="1"/>
        <c:lblAlgn val="ctr"/>
        <c:lblOffset val="100"/>
      </c:catAx>
      <c:valAx>
        <c:axId val="60932480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609306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cat>
            <c:strRef>
              <c:f>Лист6!$B$16:$B$23</c:f>
              <c:strCache>
                <c:ptCount val="8"/>
                <c:pt idx="0">
                  <c:v>рефлексия</c:v>
                </c:pt>
                <c:pt idx="1">
                  <c:v>студенты еще мало используют свою самостоятельность</c:v>
                </c:pt>
                <c:pt idx="2">
                  <c:v>улучшилось</c:v>
                </c:pt>
                <c:pt idx="3">
                  <c:v>ЭССЕ,кейс-стади</c:v>
                </c:pt>
                <c:pt idx="4">
                  <c:v>занимаемся</c:v>
                </c:pt>
                <c:pt idx="5">
                  <c:v>контроль за  развитием способностей студентов КазНМУ </c:v>
                </c:pt>
                <c:pt idx="6">
                  <c:v>основной фактор для достижения цели</c:v>
                </c:pt>
                <c:pt idx="7">
                  <c:v>развитие твор.навыков</c:v>
                </c:pt>
              </c:strCache>
            </c:strRef>
          </c:cat>
          <c:val>
            <c:numRef>
              <c:f>Лист6!$D$16:$D$23</c:f>
              <c:numCache>
                <c:formatCode>0.00%</c:formatCode>
                <c:ptCount val="8"/>
                <c:pt idx="0">
                  <c:v>3.8910505836575876E-3</c:v>
                </c:pt>
                <c:pt idx="1">
                  <c:v>3.8910505836575876E-3</c:v>
                </c:pt>
                <c:pt idx="2">
                  <c:v>3.8910505836575876E-3</c:v>
                </c:pt>
                <c:pt idx="3">
                  <c:v>3.8910505836575876E-3</c:v>
                </c:pt>
                <c:pt idx="4">
                  <c:v>7.7821011673151804E-3</c:v>
                </c:pt>
                <c:pt idx="5">
                  <c:v>7.7821011673151804E-3</c:v>
                </c:pt>
                <c:pt idx="6">
                  <c:v>7.7821011673151804E-3</c:v>
                </c:pt>
                <c:pt idx="7">
                  <c:v>7.7821011673151804E-3</c:v>
                </c:pt>
              </c:numCache>
            </c:numRef>
          </c:val>
        </c:ser>
        <c:shape val="box"/>
        <c:axId val="60958592"/>
        <c:axId val="60960128"/>
        <c:axId val="0"/>
      </c:bar3DChart>
      <c:catAx>
        <c:axId val="60958592"/>
        <c:scaling>
          <c:orientation val="minMax"/>
        </c:scaling>
        <c:axPos val="b"/>
        <c:majorTickMark val="none"/>
        <c:tickLblPos val="nextTo"/>
        <c:crossAx val="60960128"/>
        <c:crosses val="autoZero"/>
        <c:auto val="1"/>
        <c:lblAlgn val="ctr"/>
        <c:lblOffset val="100"/>
      </c:catAx>
      <c:valAx>
        <c:axId val="60960128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609585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2449530389722558E-2"/>
          <c:y val="1.4881107981466121E-2"/>
          <c:w val="0.92755046961027743"/>
          <c:h val="0.45787865890718032"/>
        </c:manualLayout>
      </c:layout>
      <c:bar3DChart>
        <c:barDir val="col"/>
        <c:grouping val="clustered"/>
        <c:varyColors val="1"/>
        <c:ser>
          <c:idx val="0"/>
          <c:order val="0"/>
          <c:cat>
            <c:strRef>
              <c:f>Лист6!$B$6:$B$15</c:f>
              <c:strCache>
                <c:ptCount val="10"/>
                <c:pt idx="0">
                  <c:v> игровые методы "рыбья кость", развитие логического мнения</c:v>
                </c:pt>
                <c:pt idx="1">
                  <c:v>иновационные методы лечение,проблемные лекции </c:v>
                </c:pt>
                <c:pt idx="2">
                  <c:v>исходя из размышления самосовершенствования студентов</c:v>
                </c:pt>
                <c:pt idx="3">
                  <c:v>контроль за выполнением самостоятельных заданий по вопросам обозначенных самостоятельной траектории </c:v>
                </c:pt>
                <c:pt idx="4">
                  <c:v>над этим надо работать с 1курса</c:v>
                </c:pt>
                <c:pt idx="5">
                  <c:v>написание СРС,включающем 4 задания: вопросы,тесты,задачи,заполнение таблиц или зарисовка препаратов</c:v>
                </c:pt>
                <c:pt idx="6">
                  <c:v>написание ЭССЕ ,рефератов,доклады,заполнение таблиц</c:v>
                </c:pt>
                <c:pt idx="7">
                  <c:v>обязательно</c:v>
                </c:pt>
                <c:pt idx="8">
                  <c:v>поиск новых данных по интернету,в библ.,подгот.реф.,доклад</c:v>
                </c:pt>
                <c:pt idx="9">
                  <c:v>применяю все методы</c:v>
                </c:pt>
              </c:strCache>
            </c:strRef>
          </c:cat>
          <c:val>
            <c:numRef>
              <c:f>Лист6!$D$6:$D$15</c:f>
              <c:numCache>
                <c:formatCode>0.00%</c:formatCode>
                <c:ptCount val="10"/>
                <c:pt idx="0">
                  <c:v>3.8910505836575876E-3</c:v>
                </c:pt>
                <c:pt idx="1">
                  <c:v>3.8910505836575876E-3</c:v>
                </c:pt>
                <c:pt idx="2">
                  <c:v>3.8910505836575876E-3</c:v>
                </c:pt>
                <c:pt idx="3">
                  <c:v>3.8910505836575876E-3</c:v>
                </c:pt>
                <c:pt idx="4">
                  <c:v>3.8910505836575876E-3</c:v>
                </c:pt>
                <c:pt idx="5">
                  <c:v>3.8910505836575876E-3</c:v>
                </c:pt>
                <c:pt idx="6">
                  <c:v>3.8910505836575876E-3</c:v>
                </c:pt>
                <c:pt idx="7">
                  <c:v>3.8910505836575876E-3</c:v>
                </c:pt>
                <c:pt idx="8">
                  <c:v>3.8910505836575876E-3</c:v>
                </c:pt>
                <c:pt idx="9">
                  <c:v>3.8910505836575876E-3</c:v>
                </c:pt>
              </c:numCache>
            </c:numRef>
          </c:val>
        </c:ser>
        <c:shape val="box"/>
        <c:axId val="61015168"/>
        <c:axId val="61016704"/>
        <c:axId val="0"/>
      </c:bar3DChart>
      <c:catAx>
        <c:axId val="61015168"/>
        <c:scaling>
          <c:orientation val="minMax"/>
        </c:scaling>
        <c:axPos val="b"/>
        <c:majorTickMark val="none"/>
        <c:tickLblPos val="nextTo"/>
        <c:crossAx val="61016704"/>
        <c:crosses val="autoZero"/>
        <c:auto val="1"/>
        <c:lblAlgn val="ctr"/>
        <c:lblOffset val="100"/>
      </c:catAx>
      <c:valAx>
        <c:axId val="61016704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610151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Лист7!$B$4:$B$5</c:f>
              <c:strCache>
                <c:ptCount val="2"/>
                <c:pt idx="0">
                  <c:v>не применяем</c:v>
                </c:pt>
                <c:pt idx="1">
                  <c:v>указали инновационные методы</c:v>
                </c:pt>
              </c:strCache>
            </c:strRef>
          </c:cat>
          <c:val>
            <c:numRef>
              <c:f>Лист7!$C$4:$C$5</c:f>
              <c:numCache>
                <c:formatCode>0%</c:formatCode>
                <c:ptCount val="2"/>
                <c:pt idx="0">
                  <c:v>0.1626984126984127</c:v>
                </c:pt>
                <c:pt idx="1">
                  <c:v>0.84000000000000064</c:v>
                </c:pt>
              </c:numCache>
            </c:numRef>
          </c:val>
        </c:ser>
      </c:pie3DChart>
    </c:plotArea>
    <c:legend>
      <c:legendPos val="b"/>
      <c:layout/>
      <c:txPr>
        <a:bodyPr/>
        <a:lstStyle/>
        <a:p>
          <a:pPr rtl="0">
            <a:defRPr sz="1800"/>
          </a:pPr>
          <a:endParaRPr lang="ru-RU"/>
        </a:p>
      </c:txPr>
    </c:legend>
    <c:plotVisOnly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cat>
            <c:strRef>
              <c:f>Лист7!$B$39:$B$44</c:f>
              <c:strCache>
                <c:ptCount val="6"/>
                <c:pt idx="0">
                  <c:v>проблемные лекции,деловые игры,при практических занятиях,и.т.д.</c:v>
                </c:pt>
                <c:pt idx="1">
                  <c:v>использовать новых достижении в медицине</c:v>
                </c:pt>
                <c:pt idx="2">
                  <c:v>мультимединные лекций,деловые игры,клинические разборы</c:v>
                </c:pt>
                <c:pt idx="3">
                  <c:v>пресс конференции,презентации с применением совр.технич.среств.</c:v>
                </c:pt>
                <c:pt idx="4">
                  <c:v>не применяю</c:v>
                </c:pt>
                <c:pt idx="5">
                  <c:v>деловые игры, письменный эгзамен,ролевая игра,кейс-стади, тренинги,мозговоц штурм,проведение видиокон, дискуссии</c:v>
                </c:pt>
              </c:strCache>
            </c:strRef>
          </c:cat>
          <c:val>
            <c:numRef>
              <c:f>Лист7!$D$39:$D$44</c:f>
              <c:numCache>
                <c:formatCode>0.00%</c:formatCode>
                <c:ptCount val="6"/>
                <c:pt idx="0">
                  <c:v>3.5714285714285712E-2</c:v>
                </c:pt>
                <c:pt idx="1">
                  <c:v>3.968253968253968E-2</c:v>
                </c:pt>
                <c:pt idx="2">
                  <c:v>5.1587301587301577E-2</c:v>
                </c:pt>
                <c:pt idx="3">
                  <c:v>7.9365079365079361E-2</c:v>
                </c:pt>
                <c:pt idx="4">
                  <c:v>0.1626984126984127</c:v>
                </c:pt>
                <c:pt idx="5">
                  <c:v>0.31349206349206465</c:v>
                </c:pt>
              </c:numCache>
            </c:numRef>
          </c:val>
        </c:ser>
        <c:shape val="box"/>
        <c:axId val="61162624"/>
        <c:axId val="61164160"/>
        <c:axId val="0"/>
      </c:bar3DChart>
      <c:catAx>
        <c:axId val="61162624"/>
        <c:scaling>
          <c:orientation val="minMax"/>
        </c:scaling>
        <c:axPos val="b"/>
        <c:majorTickMark val="none"/>
        <c:tickLblPos val="nextTo"/>
        <c:crossAx val="61164160"/>
        <c:crosses val="autoZero"/>
        <c:auto val="1"/>
        <c:lblAlgn val="ctr"/>
        <c:lblOffset val="100"/>
      </c:catAx>
      <c:valAx>
        <c:axId val="61164160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611626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cat>
            <c:strRef>
              <c:f>Лист7!$B$33:$B$38</c:f>
              <c:strCache>
                <c:ptCount val="6"/>
                <c:pt idx="0">
                  <c:v>свободная дискуссия, доказательные методы,мозговой штурм,учебный проект</c:v>
                </c:pt>
                <c:pt idx="1">
                  <c:v>ролевые игры,тесты,устный опрос</c:v>
                </c:pt>
                <c:pt idx="2">
                  <c:v>технология клинического мышления на основе текстов по специальности</c:v>
                </c:pt>
                <c:pt idx="3">
                  <c:v>аудио и видио записи</c:v>
                </c:pt>
                <c:pt idx="4">
                  <c:v>проведение ролевых игр,снимаем видиоролики,показываем студентам для самооценки и саморазвития</c:v>
                </c:pt>
                <c:pt idx="5">
                  <c:v>упор на развитие самообразования студентов,использование интернета (СРС)</c:v>
                </c:pt>
              </c:strCache>
            </c:strRef>
          </c:cat>
          <c:val>
            <c:numRef>
              <c:f>Лист7!$D$33:$D$38</c:f>
              <c:numCache>
                <c:formatCode>0.00%</c:formatCode>
                <c:ptCount val="6"/>
                <c:pt idx="0">
                  <c:v>1.9841269841269889E-2</c:v>
                </c:pt>
                <c:pt idx="1">
                  <c:v>1.9841269841269889E-2</c:v>
                </c:pt>
                <c:pt idx="2">
                  <c:v>1.9841269841269889E-2</c:v>
                </c:pt>
                <c:pt idx="3">
                  <c:v>2.3809523809523812E-2</c:v>
                </c:pt>
                <c:pt idx="4">
                  <c:v>2.3809523809523812E-2</c:v>
                </c:pt>
                <c:pt idx="5">
                  <c:v>2.3809523809523812E-2</c:v>
                </c:pt>
              </c:numCache>
            </c:numRef>
          </c:val>
        </c:ser>
        <c:shape val="box"/>
        <c:axId val="61202816"/>
        <c:axId val="61204352"/>
        <c:axId val="0"/>
      </c:bar3DChart>
      <c:catAx>
        <c:axId val="61202816"/>
        <c:scaling>
          <c:orientation val="minMax"/>
        </c:scaling>
        <c:axPos val="b"/>
        <c:majorTickMark val="none"/>
        <c:tickLblPos val="nextTo"/>
        <c:crossAx val="61204352"/>
        <c:crosses val="autoZero"/>
        <c:auto val="1"/>
        <c:lblAlgn val="ctr"/>
        <c:lblOffset val="100"/>
      </c:catAx>
      <c:valAx>
        <c:axId val="61204352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612028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0562057432215179"/>
          <c:w val="0.96575326581836107"/>
          <c:h val="0.76392827697507815"/>
        </c:manualLayout>
      </c:layout>
      <c:pie3DChart>
        <c:varyColors val="1"/>
        <c:ser>
          <c:idx val="0"/>
          <c:order val="0"/>
          <c:tx>
            <c:strRef>
              <c:f>Лист1!$P$65:$P$67</c:f>
              <c:strCache>
                <c:ptCount val="1"/>
                <c:pt idx="0">
                  <c:v>38% 9% 53%</c:v>
                </c:pt>
              </c:strCache>
            </c:strRef>
          </c:tx>
          <c:explosion val="25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Лист1!$M$65:$M$67</c:f>
              <c:strCache>
                <c:ptCount val="3"/>
                <c:pt idx="0">
                  <c:v>Ответ " Да"</c:v>
                </c:pt>
                <c:pt idx="1">
                  <c:v> " Нет ответа"</c:v>
                </c:pt>
                <c:pt idx="2">
                  <c:v>Указали методы оценки "Знаний"</c:v>
                </c:pt>
              </c:strCache>
            </c:strRef>
          </c:cat>
          <c:val>
            <c:numRef>
              <c:f>Лист1!$P$65:$P$67</c:f>
              <c:numCache>
                <c:formatCode>0%</c:formatCode>
                <c:ptCount val="3"/>
                <c:pt idx="0">
                  <c:v>0.38000000000000123</c:v>
                </c:pt>
                <c:pt idx="1">
                  <c:v>9.0000000000000024E-2</c:v>
                </c:pt>
                <c:pt idx="2">
                  <c:v>0.53</c:v>
                </c:pt>
              </c:numCache>
            </c:numRef>
          </c:val>
        </c:ser>
      </c:pie3DChart>
    </c:plotArea>
    <c:legend>
      <c:legendPos val="b"/>
      <c:layout/>
      <c:txPr>
        <a:bodyPr/>
        <a:lstStyle/>
        <a:p>
          <a:pPr rtl="0"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cat>
            <c:strRef>
              <c:f>Лист7!$B$27:$B$32</c:f>
              <c:strCache>
                <c:ptCount val="6"/>
                <c:pt idx="0">
                  <c:v>дебаты,работа в малых группах,лекция</c:v>
                </c:pt>
                <c:pt idx="1">
                  <c:v>методы обучения техники и практики спортивных упражнении и совершенствования их навыков</c:v>
                </c:pt>
                <c:pt idx="2">
                  <c:v>работа с проектом,презентации,обратная связь</c:v>
                </c:pt>
                <c:pt idx="3">
                  <c:v>традиционные в КазНМУ</c:v>
                </c:pt>
                <c:pt idx="4">
                  <c:v>использование технических средств обучения</c:v>
                </c:pt>
                <c:pt idx="5">
                  <c:v>на практических занятиях использую совместный и исследовательский методы обучения</c:v>
                </c:pt>
              </c:strCache>
            </c:strRef>
          </c:cat>
          <c:val>
            <c:numRef>
              <c:f>Лист7!$D$27:$D$32</c:f>
              <c:numCache>
                <c:formatCode>0.00%</c:formatCode>
                <c:ptCount val="6"/>
                <c:pt idx="0">
                  <c:v>1.1904761904761921E-2</c:v>
                </c:pt>
                <c:pt idx="1">
                  <c:v>1.1904761904761921E-2</c:v>
                </c:pt>
                <c:pt idx="2">
                  <c:v>1.1904761904761921E-2</c:v>
                </c:pt>
                <c:pt idx="3">
                  <c:v>1.1904761904761921E-2</c:v>
                </c:pt>
                <c:pt idx="4">
                  <c:v>1.5873015873015879E-2</c:v>
                </c:pt>
                <c:pt idx="5">
                  <c:v>1.5873015873015879E-2</c:v>
                </c:pt>
              </c:numCache>
            </c:numRef>
          </c:val>
        </c:ser>
        <c:shape val="box"/>
        <c:axId val="61115776"/>
        <c:axId val="61117568"/>
        <c:axId val="0"/>
      </c:bar3DChart>
      <c:catAx>
        <c:axId val="61115776"/>
        <c:scaling>
          <c:orientation val="minMax"/>
        </c:scaling>
        <c:axPos val="b"/>
        <c:majorTickMark val="none"/>
        <c:tickLblPos val="nextTo"/>
        <c:crossAx val="61117568"/>
        <c:crosses val="autoZero"/>
        <c:auto val="1"/>
        <c:lblAlgn val="ctr"/>
        <c:lblOffset val="100"/>
      </c:catAx>
      <c:valAx>
        <c:axId val="61117568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611157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cat>
            <c:strRef>
              <c:f>Лист7!$B$18:$B$26</c:f>
              <c:strCache>
                <c:ptCount val="9"/>
                <c:pt idx="0">
                  <c:v>ажурная плита,работа в группе</c:v>
                </c:pt>
                <c:pt idx="1">
                  <c:v>занятия по иновационным методам, клинический разбор, презентаций</c:v>
                </c:pt>
                <c:pt idx="2">
                  <c:v>занятий, конференций, игры:"мозговой штурм","рыбья кость"презинтаций, разбор болезн., сестор. Болезн. Диологи</c:v>
                </c:pt>
                <c:pt idx="3">
                  <c:v>клинический разбор, конференций, игровые методы провед. занятий</c:v>
                </c:pt>
                <c:pt idx="4">
                  <c:v>компьютерные технологии</c:v>
                </c:pt>
                <c:pt idx="5">
                  <c:v>объяснительно-иллюстративный,наглядный,иннавационный-метод.</c:v>
                </c:pt>
                <c:pt idx="6">
                  <c:v>проектная работа для самостоятельной работе</c:v>
                </c:pt>
                <c:pt idx="7">
                  <c:v>систему TBL</c:v>
                </c:pt>
                <c:pt idx="8">
                  <c:v>элемент метода глобальной стимуляции</c:v>
                </c:pt>
              </c:strCache>
            </c:strRef>
          </c:cat>
          <c:val>
            <c:numRef>
              <c:f>Лист7!$D$18:$D$26</c:f>
              <c:numCache>
                <c:formatCode>0.00%</c:formatCode>
                <c:ptCount val="9"/>
                <c:pt idx="0">
                  <c:v>7.9365079365079413E-3</c:v>
                </c:pt>
                <c:pt idx="1">
                  <c:v>7.9365079365079413E-3</c:v>
                </c:pt>
                <c:pt idx="2">
                  <c:v>7.9365079365079413E-3</c:v>
                </c:pt>
                <c:pt idx="3">
                  <c:v>7.9365079365079413E-3</c:v>
                </c:pt>
                <c:pt idx="4">
                  <c:v>7.9365079365079413E-3</c:v>
                </c:pt>
                <c:pt idx="5">
                  <c:v>7.9365079365079413E-3</c:v>
                </c:pt>
                <c:pt idx="6">
                  <c:v>7.9365079365079413E-3</c:v>
                </c:pt>
                <c:pt idx="7">
                  <c:v>7.9365079365079413E-3</c:v>
                </c:pt>
                <c:pt idx="8">
                  <c:v>7.9365079365079413E-3</c:v>
                </c:pt>
              </c:numCache>
            </c:numRef>
          </c:val>
        </c:ser>
        <c:shape val="box"/>
        <c:axId val="61190912"/>
        <c:axId val="61223296"/>
        <c:axId val="0"/>
      </c:bar3DChart>
      <c:catAx>
        <c:axId val="61190912"/>
        <c:scaling>
          <c:orientation val="minMax"/>
        </c:scaling>
        <c:axPos val="b"/>
        <c:majorTickMark val="none"/>
        <c:tickLblPos val="nextTo"/>
        <c:crossAx val="61223296"/>
        <c:crosses val="autoZero"/>
        <c:auto val="1"/>
        <c:lblAlgn val="ctr"/>
        <c:lblOffset val="100"/>
      </c:catAx>
      <c:valAx>
        <c:axId val="61223296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611909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cat>
            <c:strRef>
              <c:f>Лист7!$B$9:$B$17</c:f>
              <c:strCache>
                <c:ptCount val="9"/>
                <c:pt idx="0">
                  <c:v>активные групповые методы операционные,игровые,дискуссионные</c:v>
                </c:pt>
                <c:pt idx="1">
                  <c:v>вербально-графический</c:v>
                </c:pt>
                <c:pt idx="2">
                  <c:v>все методы интеракт.обучение</c:v>
                </c:pt>
                <c:pt idx="3">
                  <c:v>да,с заинтересованностью ,компетентностно-ориентированный подход</c:v>
                </c:pt>
                <c:pt idx="4">
                  <c:v>инновационные методы связаны с использованием иннов-х технологии, но у нас на кафедре к сожалению иннов-х тех. Нет,используются на занятиях,так как их нет в наличии.</c:v>
                </c:pt>
                <c:pt idx="5">
                  <c:v>использования и построения диолога и монолога в решении инициативных задач</c:v>
                </c:pt>
                <c:pt idx="6">
                  <c:v>самоконтроль при решение тестовых заданий и ситуационных задач</c:v>
                </c:pt>
                <c:pt idx="7">
                  <c:v>таблицы,буклеты, презентации,видиоролики</c:v>
                </c:pt>
                <c:pt idx="8">
                  <c:v>уровневая обучение профессора Ж.Караева.</c:v>
                </c:pt>
              </c:strCache>
            </c:strRef>
          </c:cat>
          <c:val>
            <c:numRef>
              <c:f>Лист7!$D$9:$D$17</c:f>
              <c:numCache>
                <c:formatCode>0.00%</c:formatCode>
                <c:ptCount val="9"/>
                <c:pt idx="0">
                  <c:v>3.9682539682539784E-3</c:v>
                </c:pt>
                <c:pt idx="1">
                  <c:v>3.9682539682539784E-3</c:v>
                </c:pt>
                <c:pt idx="2">
                  <c:v>3.9682539682539784E-3</c:v>
                </c:pt>
                <c:pt idx="3">
                  <c:v>3.9682539682539784E-3</c:v>
                </c:pt>
                <c:pt idx="4">
                  <c:v>3.9682539682539784E-3</c:v>
                </c:pt>
                <c:pt idx="5">
                  <c:v>3.9682539682539784E-3</c:v>
                </c:pt>
                <c:pt idx="6">
                  <c:v>3.9682539682539784E-3</c:v>
                </c:pt>
                <c:pt idx="7">
                  <c:v>3.9682539682539784E-3</c:v>
                </c:pt>
                <c:pt idx="8">
                  <c:v>3.9682539682539784E-3</c:v>
                </c:pt>
              </c:numCache>
            </c:numRef>
          </c:val>
        </c:ser>
        <c:shape val="box"/>
        <c:axId val="61249792"/>
        <c:axId val="61255680"/>
        <c:axId val="0"/>
      </c:bar3DChart>
      <c:catAx>
        <c:axId val="61249792"/>
        <c:scaling>
          <c:orientation val="minMax"/>
        </c:scaling>
        <c:axPos val="b"/>
        <c:majorTickMark val="none"/>
        <c:tickLblPos val="nextTo"/>
        <c:crossAx val="61255680"/>
        <c:crosses val="autoZero"/>
        <c:auto val="1"/>
        <c:lblAlgn val="ctr"/>
        <c:lblOffset val="100"/>
      </c:catAx>
      <c:valAx>
        <c:axId val="61255680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612497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</c:chart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4.6272236803732894E-2"/>
          <c:w val="1"/>
          <c:h val="0.88392351997666807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Лист8!$G$3:$G$6</c:f>
              <c:strCache>
                <c:ptCount val="4"/>
                <c:pt idx="0">
                  <c:v>50/50</c:v>
                </c:pt>
                <c:pt idx="1">
                  <c:v>да</c:v>
                </c:pt>
                <c:pt idx="2">
                  <c:v>затрудняюсь ответить</c:v>
                </c:pt>
                <c:pt idx="3">
                  <c:v>нет</c:v>
                </c:pt>
              </c:strCache>
            </c:strRef>
          </c:cat>
          <c:val>
            <c:numRef>
              <c:f>Лист8!$I$3:$I$6</c:f>
              <c:numCache>
                <c:formatCode>0%</c:formatCode>
                <c:ptCount val="4"/>
                <c:pt idx="0">
                  <c:v>4.9382716049382873E-2</c:v>
                </c:pt>
                <c:pt idx="1">
                  <c:v>0.4506172839506179</c:v>
                </c:pt>
                <c:pt idx="2">
                  <c:v>0.25308641975308682</c:v>
                </c:pt>
                <c:pt idx="3">
                  <c:v>0.24691358024691396</c:v>
                </c:pt>
              </c:numCache>
            </c:numRef>
          </c:val>
        </c:ser>
      </c:pie3DChart>
    </c:plotArea>
    <c:legend>
      <c:legendPos val="b"/>
      <c:layout/>
      <c:txPr>
        <a:bodyPr/>
        <a:lstStyle/>
        <a:p>
          <a:pPr rtl="0"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3.2383347914844131E-2"/>
          <c:w val="1"/>
          <c:h val="0.88833351849794329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Лист9!$E$3:$E$5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Лист9!$G$3:$G$5</c:f>
              <c:numCache>
                <c:formatCode>0%</c:formatCode>
                <c:ptCount val="3"/>
                <c:pt idx="0">
                  <c:v>0.44268774703557312</c:v>
                </c:pt>
                <c:pt idx="1">
                  <c:v>0.52569169960474438</c:v>
                </c:pt>
                <c:pt idx="2">
                  <c:v>3.1620553359683785E-2</c:v>
                </c:pt>
              </c:numCache>
            </c:numRef>
          </c:val>
        </c:ser>
      </c:pie3DChart>
    </c:plotArea>
    <c:legend>
      <c:legendPos val="b"/>
      <c:layout/>
      <c:txPr>
        <a:bodyPr/>
        <a:lstStyle/>
        <a:p>
          <a:pPr rtl="0"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20193915078569064"/>
          <c:y val="0"/>
          <c:w val="0.79806084921430953"/>
          <c:h val="1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Лист10!$B$2:$B$5</c:f>
              <c:strCache>
                <c:ptCount val="4"/>
                <c:pt idx="0">
                  <c:v>ответ "ДА"</c:v>
                </c:pt>
                <c:pt idx="1">
                  <c:v>ответ "Нет"</c:v>
                </c:pt>
                <c:pt idx="2">
                  <c:v>ответили на поставленный вопрос</c:v>
                </c:pt>
                <c:pt idx="3">
                  <c:v>затрудняюсь ответит</c:v>
                </c:pt>
              </c:strCache>
            </c:strRef>
          </c:cat>
          <c:val>
            <c:numRef>
              <c:f>Лист10!$D$2:$D$5</c:f>
              <c:numCache>
                <c:formatCode>0.00%</c:formatCode>
                <c:ptCount val="4"/>
                <c:pt idx="0">
                  <c:v>5.3061224489795923E-2</c:v>
                </c:pt>
                <c:pt idx="1">
                  <c:v>0.71428571428571463</c:v>
                </c:pt>
                <c:pt idx="2">
                  <c:v>0.19591836734693907</c:v>
                </c:pt>
                <c:pt idx="3">
                  <c:v>3.6734693877551045E-2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1.7385489802741561E-2"/>
          <c:y val="0.4921314298411284"/>
          <c:w val="0.39257962864972934"/>
          <c:h val="0.32789643667422991"/>
        </c:manualLayout>
      </c:layout>
      <c:txPr>
        <a:bodyPr/>
        <a:lstStyle/>
        <a:p>
          <a:pPr rtl="0"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2.3124088655584671E-2"/>
          <c:w val="1"/>
          <c:h val="0.83299759405074369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Лист11!$A$3:$A$5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Лист11!$C$3:$C$5</c:f>
              <c:numCache>
                <c:formatCode>0%</c:formatCode>
                <c:ptCount val="3"/>
                <c:pt idx="0">
                  <c:v>0.41960784313725524</c:v>
                </c:pt>
                <c:pt idx="1">
                  <c:v>0.33725490196078489</c:v>
                </c:pt>
                <c:pt idx="2">
                  <c:v>0.24313725490196092</c:v>
                </c:pt>
              </c:numCache>
            </c:numRef>
          </c:val>
        </c:ser>
      </c:pie3DChart>
    </c:plotArea>
    <c:legend>
      <c:legendPos val="b"/>
      <c:txPr>
        <a:bodyPr/>
        <a:lstStyle/>
        <a:p>
          <a:pPr rtl="0"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6.9315969723171295E-4"/>
          <c:w val="0.95828549914207062"/>
          <c:h val="0.77269433831023648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Лист11!$F$4:$F$5</c:f>
              <c:strCache>
                <c:ptCount val="2"/>
                <c:pt idx="0">
                  <c:v>нет предложений</c:v>
                </c:pt>
                <c:pt idx="1">
                  <c:v>указали предложения</c:v>
                </c:pt>
              </c:strCache>
            </c:strRef>
          </c:cat>
          <c:val>
            <c:numRef>
              <c:f>Лист11!$E$4:$E$5</c:f>
              <c:numCache>
                <c:formatCode>0%</c:formatCode>
                <c:ptCount val="2"/>
                <c:pt idx="0">
                  <c:v>0.33725490196078489</c:v>
                </c:pt>
                <c:pt idx="1">
                  <c:v>0.66274509803921677</c:v>
                </c:pt>
              </c:numCache>
            </c:numRef>
          </c:val>
        </c:ser>
      </c:pie3DChart>
    </c:plotArea>
    <c:legend>
      <c:legendPos val="b"/>
      <c:txPr>
        <a:bodyPr/>
        <a:lstStyle/>
        <a:p>
          <a:pPr rtl="0"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1"/>
          <c:h val="0.98685577100646338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B050"/>
              </a:solidFill>
            </c:spPr>
          </c:dPt>
          <c:dPt>
            <c:idx val="1"/>
            <c:explosion val="22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'ппс русский'!$J$268:$J$270</c:f>
              <c:strCache>
                <c:ptCount val="3"/>
                <c:pt idx="0">
                  <c:v>Ответ "Да"</c:v>
                </c:pt>
                <c:pt idx="1">
                  <c:v>Ответ "Нет"</c:v>
                </c:pt>
                <c:pt idx="2">
                  <c:v>Дали расширенный ответ</c:v>
                </c:pt>
              </c:strCache>
            </c:strRef>
          </c:cat>
          <c:val>
            <c:numRef>
              <c:f>'ппс русский'!$Q$269:$Q$271</c:f>
              <c:numCache>
                <c:formatCode>0%</c:formatCode>
                <c:ptCount val="3"/>
                <c:pt idx="0">
                  <c:v>0.44272445820433431</c:v>
                </c:pt>
                <c:pt idx="1">
                  <c:v>0.11145510835913312</c:v>
                </c:pt>
                <c:pt idx="2">
                  <c:v>0.44582043343653266</c:v>
                </c:pt>
              </c:numCache>
            </c:numRef>
          </c:val>
        </c:ser>
      </c:pie3DChart>
    </c:plotArea>
    <c:legend>
      <c:legendPos val="b"/>
      <c:layout/>
      <c:txPr>
        <a:bodyPr/>
        <a:lstStyle/>
        <a:p>
          <a:pPr rtl="0">
            <a:defRPr sz="1600"/>
          </a:pPr>
          <a:endParaRPr lang="ru-RU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3981131726104502E-2"/>
          <c:y val="3.0290809113695711E-2"/>
          <c:w val="0.9260188682738979"/>
          <c:h val="0.48316117225648098"/>
        </c:manualLayout>
      </c:layout>
      <c:bar3DChart>
        <c:barDir val="col"/>
        <c:grouping val="clustered"/>
        <c:varyColors val="1"/>
        <c:ser>
          <c:idx val="0"/>
          <c:order val="0"/>
          <c:cat>
            <c:strRef>
              <c:f>Лист2!$A$1:$A$5</c:f>
              <c:strCache>
                <c:ptCount val="5"/>
                <c:pt idx="0">
                  <c:v>Ответ "Нет"</c:v>
                </c:pt>
                <c:pt idx="1">
                  <c:v>Ответ "Да"</c:v>
                </c:pt>
                <c:pt idx="2">
                  <c:v>Отработка практических навыков: "беседа с пациентом, проведение обследование больного, анализ результатов анализов, ведение приема больного  и т.д."</c:v>
                </c:pt>
                <c:pt idx="3">
                  <c:v>решение ситуационных задач</c:v>
                </c:pt>
                <c:pt idx="4">
                  <c:v>решение задач, кейсы</c:v>
                </c:pt>
              </c:strCache>
            </c:strRef>
          </c:cat>
          <c:val>
            <c:numRef>
              <c:f>Лист2!$C$1:$C$5</c:f>
              <c:numCache>
                <c:formatCode>0.00%</c:formatCode>
                <c:ptCount val="5"/>
                <c:pt idx="0">
                  <c:v>0.11552346570397112</c:v>
                </c:pt>
                <c:pt idx="1">
                  <c:v>0.38628158844765498</c:v>
                </c:pt>
                <c:pt idx="2">
                  <c:v>0.14079422382671491</c:v>
                </c:pt>
                <c:pt idx="3">
                  <c:v>4.3321299638989168E-2</c:v>
                </c:pt>
                <c:pt idx="4">
                  <c:v>1.8050541516245487E-2</c:v>
                </c:pt>
              </c:numCache>
            </c:numRef>
          </c:val>
        </c:ser>
        <c:shape val="box"/>
        <c:axId val="74810880"/>
        <c:axId val="74812416"/>
        <c:axId val="0"/>
      </c:bar3DChart>
      <c:catAx>
        <c:axId val="74810880"/>
        <c:scaling>
          <c:orientation val="minMax"/>
        </c:scaling>
        <c:axPos val="b"/>
        <c:majorTickMark val="none"/>
        <c:tickLblPos val="nextTo"/>
        <c:crossAx val="74812416"/>
        <c:crosses val="autoZero"/>
        <c:auto val="1"/>
        <c:lblAlgn val="ctr"/>
        <c:lblOffset val="100"/>
      </c:catAx>
      <c:valAx>
        <c:axId val="748124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</c:title>
        <c:numFmt formatCode="0.00%" sourceLinked="1"/>
        <c:majorTickMark val="none"/>
        <c:tickLblPos val="nextTo"/>
        <c:crossAx val="748108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2467022615846038E-2"/>
          <c:y val="2.6217061883713866E-2"/>
          <c:w val="0.93681156944019062"/>
          <c:h val="0.78240251503633607"/>
        </c:manualLayout>
      </c:layout>
      <c:bar3DChart>
        <c:barDir val="col"/>
        <c:grouping val="clustered"/>
        <c:varyColors val="1"/>
        <c:ser>
          <c:idx val="0"/>
          <c:order val="0"/>
          <c:cat>
            <c:strRef>
              <c:f>Лист2!$A$6:$A$13</c:f>
              <c:strCache>
                <c:ptCount val="8"/>
                <c:pt idx="0">
                  <c:v>Круглые столы, дебаты</c:v>
                </c:pt>
                <c:pt idx="1">
                  <c:v>экзамен</c:v>
                </c:pt>
                <c:pt idx="2">
                  <c:v>метод ОСКЭ,на практ.занятия</c:v>
                </c:pt>
                <c:pt idx="3">
                  <c:v>занимаемся</c:v>
                </c:pt>
                <c:pt idx="4">
                  <c:v>методы оценки самостоятельности</c:v>
                </c:pt>
                <c:pt idx="5">
                  <c:v>на моделях,муляжах,на пациенте в меньшей степени</c:v>
                </c:pt>
                <c:pt idx="6">
                  <c:v>работа в малых группах</c:v>
                </c:pt>
                <c:pt idx="7">
                  <c:v>необходимость в оценке практических навыков</c:v>
                </c:pt>
              </c:strCache>
            </c:strRef>
          </c:cat>
          <c:val>
            <c:numRef>
              <c:f>Лист2!$C$6:$C$13</c:f>
              <c:numCache>
                <c:formatCode>0.00%</c:formatCode>
                <c:ptCount val="8"/>
                <c:pt idx="0">
                  <c:v>3.6101083032491002E-3</c:v>
                </c:pt>
                <c:pt idx="1">
                  <c:v>3.249097472924202E-2</c:v>
                </c:pt>
                <c:pt idx="2">
                  <c:v>1.4440433212996401E-2</c:v>
                </c:pt>
                <c:pt idx="3">
                  <c:v>7.2202166064982004E-3</c:v>
                </c:pt>
                <c:pt idx="4">
                  <c:v>3.6101083032491002E-3</c:v>
                </c:pt>
                <c:pt idx="5">
                  <c:v>2.8880866425992802E-2</c:v>
                </c:pt>
                <c:pt idx="6">
                  <c:v>2.1660649819494601E-2</c:v>
                </c:pt>
                <c:pt idx="7">
                  <c:v>7.2202166064982004E-3</c:v>
                </c:pt>
              </c:numCache>
            </c:numRef>
          </c:val>
        </c:ser>
        <c:shape val="box"/>
        <c:axId val="98362496"/>
        <c:axId val="98364032"/>
        <c:axId val="0"/>
      </c:bar3DChart>
      <c:catAx>
        <c:axId val="98362496"/>
        <c:scaling>
          <c:orientation val="minMax"/>
        </c:scaling>
        <c:axPos val="b"/>
        <c:majorTickMark val="none"/>
        <c:tickLblPos val="nextTo"/>
        <c:crossAx val="98364032"/>
        <c:crosses val="autoZero"/>
        <c:auto val="1"/>
        <c:lblAlgn val="ctr"/>
        <c:lblOffset val="100"/>
      </c:catAx>
      <c:valAx>
        <c:axId val="983640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</c:title>
        <c:numFmt formatCode="0.00%" sourceLinked="1"/>
        <c:majorTickMark val="none"/>
        <c:tickLblPos val="nextTo"/>
        <c:crossAx val="983624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cat>
            <c:strRef>
              <c:f>Лист2!$A$14:$A$20</c:f>
              <c:strCache>
                <c:ptCount val="7"/>
                <c:pt idx="0">
                  <c:v>обучении согласно моделям международного образования науки</c:v>
                </c:pt>
                <c:pt idx="1">
                  <c:v>обязательно</c:v>
                </c:pt>
                <c:pt idx="2">
                  <c:v>плакаты,стенды с материалами занятия</c:v>
                </c:pt>
                <c:pt idx="3">
                  <c:v>практический навык</c:v>
                </c:pt>
                <c:pt idx="4">
                  <c:v>препараты,таблицы,муляжи</c:v>
                </c:pt>
                <c:pt idx="5">
                  <c:v>прививать навыки и умения для воспитания основных физических качеств.</c:v>
                </c:pt>
                <c:pt idx="6">
                  <c:v>применяю все методы</c:v>
                </c:pt>
              </c:strCache>
            </c:strRef>
          </c:cat>
          <c:val>
            <c:numRef>
              <c:f>Лист2!$C$14:$C$20</c:f>
              <c:numCache>
                <c:formatCode>0.00%</c:formatCode>
                <c:ptCount val="7"/>
                <c:pt idx="0">
                  <c:v>3.6231884057971197E-3</c:v>
                </c:pt>
                <c:pt idx="1">
                  <c:v>3.6231884057971197E-3</c:v>
                </c:pt>
                <c:pt idx="2">
                  <c:v>3.6231884057971197E-3</c:v>
                </c:pt>
                <c:pt idx="3">
                  <c:v>1.8115942028985508E-2</c:v>
                </c:pt>
                <c:pt idx="4">
                  <c:v>1.4492753623188409E-2</c:v>
                </c:pt>
                <c:pt idx="5">
                  <c:v>3.6231884057971197E-3</c:v>
                </c:pt>
                <c:pt idx="6">
                  <c:v>3.6231884057971197E-3</c:v>
                </c:pt>
              </c:numCache>
            </c:numRef>
          </c:val>
        </c:ser>
        <c:shape val="box"/>
        <c:axId val="98534144"/>
        <c:axId val="98535680"/>
        <c:axId val="0"/>
      </c:bar3DChart>
      <c:catAx>
        <c:axId val="98534144"/>
        <c:scaling>
          <c:orientation val="minMax"/>
        </c:scaling>
        <c:axPos val="b"/>
        <c:majorTickMark val="none"/>
        <c:tickLblPos val="nextTo"/>
        <c:crossAx val="98535680"/>
        <c:crosses val="autoZero"/>
        <c:auto val="1"/>
        <c:lblAlgn val="ctr"/>
        <c:lblOffset val="100"/>
      </c:catAx>
      <c:valAx>
        <c:axId val="98535680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985341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cat>
            <c:strRef>
              <c:f>Лист2!$A$21:$A$29</c:f>
              <c:strCache>
                <c:ptCount val="9"/>
                <c:pt idx="0">
                  <c:v>профессионально-ориентированный</c:v>
                </c:pt>
                <c:pt idx="1">
                  <c:v>работа в группе</c:v>
                </c:pt>
                <c:pt idx="2">
                  <c:v>сит.игры, учебные игры,тренинги</c:v>
                </c:pt>
                <c:pt idx="3">
                  <c:v>практический навык</c:v>
                </c:pt>
                <c:pt idx="4">
                  <c:v>препараты,таблицы,муляжи</c:v>
                </c:pt>
                <c:pt idx="5">
                  <c:v>развитие способностей студентов КазНМУ</c:v>
                </c:pt>
                <c:pt idx="6">
                  <c:v>согласно УМКД</c:v>
                </c:pt>
                <c:pt idx="7">
                  <c:v>тесты, устный ответ</c:v>
                </c:pt>
                <c:pt idx="8">
                  <c:v>уплотненный опрос</c:v>
                </c:pt>
              </c:strCache>
            </c:strRef>
          </c:cat>
          <c:val>
            <c:numRef>
              <c:f>Лист2!$C$21:$C$29</c:f>
              <c:numCache>
                <c:formatCode>0.00%</c:formatCode>
                <c:ptCount val="9"/>
                <c:pt idx="0">
                  <c:v>7.2463768115942377E-3</c:v>
                </c:pt>
                <c:pt idx="1">
                  <c:v>3.2608695652174093E-2</c:v>
                </c:pt>
                <c:pt idx="2">
                  <c:v>2.1739130434782612E-2</c:v>
                </c:pt>
                <c:pt idx="3">
                  <c:v>1.8115942028985508E-2</c:v>
                </c:pt>
                <c:pt idx="4">
                  <c:v>1.4492753623188409E-2</c:v>
                </c:pt>
                <c:pt idx="5">
                  <c:v>7.2463768115942377E-3</c:v>
                </c:pt>
                <c:pt idx="6">
                  <c:v>1.4492753623188409E-2</c:v>
                </c:pt>
                <c:pt idx="7">
                  <c:v>3.6231884057971197E-3</c:v>
                </c:pt>
                <c:pt idx="8">
                  <c:v>3.6231884057971197E-3</c:v>
                </c:pt>
              </c:numCache>
            </c:numRef>
          </c:val>
        </c:ser>
        <c:shape val="box"/>
        <c:axId val="103759872"/>
        <c:axId val="103761408"/>
        <c:axId val="0"/>
      </c:bar3DChart>
      <c:catAx>
        <c:axId val="103759872"/>
        <c:scaling>
          <c:orientation val="minMax"/>
        </c:scaling>
        <c:axPos val="b"/>
        <c:majorTickMark val="none"/>
        <c:tickLblPos val="nextTo"/>
        <c:crossAx val="103761408"/>
        <c:crosses val="autoZero"/>
        <c:auto val="1"/>
        <c:lblAlgn val="ctr"/>
        <c:lblOffset val="100"/>
      </c:catAx>
      <c:valAx>
        <c:axId val="103761408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1037598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9.5657752491226655E-2"/>
          <c:w val="1"/>
          <c:h val="0.90434224750877623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Лист4!$B$29:$B$31</c:f>
              <c:strCache>
                <c:ptCount val="3"/>
                <c:pt idx="0">
                  <c:v>Ответ "Нет"</c:v>
                </c:pt>
                <c:pt idx="1">
                  <c:v>Ответ "Да"</c:v>
                </c:pt>
                <c:pt idx="2">
                  <c:v>Указали методы оценки</c:v>
                </c:pt>
              </c:strCache>
            </c:strRef>
          </c:cat>
          <c:val>
            <c:numRef>
              <c:f>Лист4!$D$29:$D$31</c:f>
              <c:numCache>
                <c:formatCode>0.00%</c:formatCode>
                <c:ptCount val="3"/>
                <c:pt idx="0">
                  <c:v>0.13725490196078433</c:v>
                </c:pt>
                <c:pt idx="1">
                  <c:v>0.41176470588235448</c:v>
                </c:pt>
                <c:pt idx="2">
                  <c:v>0.45098039215686436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1.5448913706133488E-2"/>
          <c:y val="0.81952929202341807"/>
          <c:w val="0.92463920908881525"/>
          <c:h val="0.14170658695927243"/>
        </c:manualLayout>
      </c:layout>
      <c:txPr>
        <a:bodyPr/>
        <a:lstStyle/>
        <a:p>
          <a:pPr rtl="0">
            <a:defRPr sz="1600"/>
          </a:pPr>
          <a:endParaRPr lang="ru-RU"/>
        </a:p>
      </c:txPr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45D8D8-55DA-4D99-835C-DD25657840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41CE0CF-FAA5-4CE9-8D45-38F03B26205A}">
      <dgm:prSet/>
      <dgm:spPr/>
      <dgm:t>
        <a:bodyPr/>
        <a:lstStyle/>
        <a:p>
          <a:pPr algn="just" rtl="0"/>
          <a:r>
            <a:rPr lang="ru-RU" dirty="0" smtClean="0"/>
            <a:t>Повышение качества и эффективности учебного процесса является одной из главных задач высшей профессиональной школы в целях подготовки конкурентоспособных специалистов на рынке труда.</a:t>
          </a:r>
          <a:endParaRPr lang="ru-RU" dirty="0"/>
        </a:p>
      </dgm:t>
    </dgm:pt>
    <dgm:pt modelId="{365F944F-3DA7-429C-B839-F0F986973122}" type="parTrans" cxnId="{02C64BD3-68E1-46B9-A8F5-503B0C7E1671}">
      <dgm:prSet/>
      <dgm:spPr/>
      <dgm:t>
        <a:bodyPr/>
        <a:lstStyle/>
        <a:p>
          <a:endParaRPr lang="ru-RU"/>
        </a:p>
      </dgm:t>
    </dgm:pt>
    <dgm:pt modelId="{A2041E38-9A30-4D62-A07D-9B255BE6AFE0}" type="sibTrans" cxnId="{02C64BD3-68E1-46B9-A8F5-503B0C7E1671}">
      <dgm:prSet/>
      <dgm:spPr/>
      <dgm:t>
        <a:bodyPr/>
        <a:lstStyle/>
        <a:p>
          <a:endParaRPr lang="ru-RU"/>
        </a:p>
      </dgm:t>
    </dgm:pt>
    <dgm:pt modelId="{3C0DC033-D642-46D6-B228-382AF658A42B}">
      <dgm:prSet/>
      <dgm:spPr/>
      <dgm:t>
        <a:bodyPr/>
        <a:lstStyle/>
        <a:p>
          <a:pPr algn="just" rtl="0"/>
          <a:r>
            <a:rPr lang="ru-RU" dirty="0" smtClean="0"/>
            <a:t>В решении этой задачи важное место принадлежит не только процессу обучения, но и контролю знаний, осуществляемому как в течение всего срока обучения, так и в период экзаменационных сессий.</a:t>
          </a:r>
          <a:endParaRPr lang="ru-RU" dirty="0"/>
        </a:p>
      </dgm:t>
    </dgm:pt>
    <dgm:pt modelId="{FB902013-C9BE-4BE5-80C2-1438AE9F0758}" type="parTrans" cxnId="{AA29F9F7-8096-4B02-AD4E-CBE80D632AFB}">
      <dgm:prSet/>
      <dgm:spPr/>
      <dgm:t>
        <a:bodyPr/>
        <a:lstStyle/>
        <a:p>
          <a:endParaRPr lang="ru-RU"/>
        </a:p>
      </dgm:t>
    </dgm:pt>
    <dgm:pt modelId="{FAB1CF09-B9BB-4848-B6FF-B5DFDF119DB0}" type="sibTrans" cxnId="{AA29F9F7-8096-4B02-AD4E-CBE80D632AFB}">
      <dgm:prSet/>
      <dgm:spPr/>
      <dgm:t>
        <a:bodyPr/>
        <a:lstStyle/>
        <a:p>
          <a:endParaRPr lang="ru-RU"/>
        </a:p>
      </dgm:t>
    </dgm:pt>
    <dgm:pt modelId="{6C3DAA86-BE32-439F-8593-6001A26C952B}" type="pres">
      <dgm:prSet presAssocID="{1445D8D8-55DA-4D99-835C-DD25657840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CDCEB2-F090-46B0-90CF-8A7EFE274839}" type="pres">
      <dgm:prSet presAssocID="{641CE0CF-FAA5-4CE9-8D45-38F03B26205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C2986-5552-4D45-BC74-68F54B113A27}" type="pres">
      <dgm:prSet presAssocID="{A2041E38-9A30-4D62-A07D-9B255BE6AFE0}" presName="spacer" presStyleCnt="0"/>
      <dgm:spPr/>
    </dgm:pt>
    <dgm:pt modelId="{E9C2D358-3530-41A2-8DB7-C92F6E7256C3}" type="pres">
      <dgm:prSet presAssocID="{3C0DC033-D642-46D6-B228-382AF658A4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B898C5-824B-41F2-9587-07ACFB5A72D7}" type="presOf" srcId="{641CE0CF-FAA5-4CE9-8D45-38F03B26205A}" destId="{F0CDCEB2-F090-46B0-90CF-8A7EFE274839}" srcOrd="0" destOrd="0" presId="urn:microsoft.com/office/officeart/2005/8/layout/vList2"/>
    <dgm:cxn modelId="{B6B088AB-5A7B-4B70-97D3-5562F9E0AB4B}" type="presOf" srcId="{1445D8D8-55DA-4D99-835C-DD2565784052}" destId="{6C3DAA86-BE32-439F-8593-6001A26C952B}" srcOrd="0" destOrd="0" presId="urn:microsoft.com/office/officeart/2005/8/layout/vList2"/>
    <dgm:cxn modelId="{AA29F9F7-8096-4B02-AD4E-CBE80D632AFB}" srcId="{1445D8D8-55DA-4D99-835C-DD2565784052}" destId="{3C0DC033-D642-46D6-B228-382AF658A42B}" srcOrd="1" destOrd="0" parTransId="{FB902013-C9BE-4BE5-80C2-1438AE9F0758}" sibTransId="{FAB1CF09-B9BB-4848-B6FF-B5DFDF119DB0}"/>
    <dgm:cxn modelId="{095AACC0-3C1A-4EE8-99D4-E6CB338DF2DD}" type="presOf" srcId="{3C0DC033-D642-46D6-B228-382AF658A42B}" destId="{E9C2D358-3530-41A2-8DB7-C92F6E7256C3}" srcOrd="0" destOrd="0" presId="urn:microsoft.com/office/officeart/2005/8/layout/vList2"/>
    <dgm:cxn modelId="{02C64BD3-68E1-46B9-A8F5-503B0C7E1671}" srcId="{1445D8D8-55DA-4D99-835C-DD2565784052}" destId="{641CE0CF-FAA5-4CE9-8D45-38F03B26205A}" srcOrd="0" destOrd="0" parTransId="{365F944F-3DA7-429C-B839-F0F986973122}" sibTransId="{A2041E38-9A30-4D62-A07D-9B255BE6AFE0}"/>
    <dgm:cxn modelId="{E8AFDAC7-239B-4E89-B1BC-8607DA932EE4}" type="presParOf" srcId="{6C3DAA86-BE32-439F-8593-6001A26C952B}" destId="{F0CDCEB2-F090-46B0-90CF-8A7EFE274839}" srcOrd="0" destOrd="0" presId="urn:microsoft.com/office/officeart/2005/8/layout/vList2"/>
    <dgm:cxn modelId="{F9BEFE61-064E-41EC-A0D3-1F35ACC474B9}" type="presParOf" srcId="{6C3DAA86-BE32-439F-8593-6001A26C952B}" destId="{68AC2986-5552-4D45-BC74-68F54B113A27}" srcOrd="1" destOrd="0" presId="urn:microsoft.com/office/officeart/2005/8/layout/vList2"/>
    <dgm:cxn modelId="{BF1D9CB9-7DE6-4C6E-8336-A18DA46BBAD3}" type="presParOf" srcId="{6C3DAA86-BE32-439F-8593-6001A26C952B}" destId="{E9C2D358-3530-41A2-8DB7-C92F6E7256C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C3306F-E71D-4ED1-A8D3-DCB3065587C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76AD71B-16AD-4F3A-81BD-45BDCD9FBF02}">
      <dgm:prSet/>
      <dgm:spPr/>
      <dgm:t>
        <a:bodyPr/>
        <a:lstStyle/>
        <a:p>
          <a:pPr rtl="0"/>
          <a:r>
            <a:rPr lang="ru-RU" dirty="0" smtClean="0"/>
            <a:t>Тестирование;</a:t>
          </a:r>
          <a:endParaRPr lang="ru-RU" dirty="0"/>
        </a:p>
      </dgm:t>
    </dgm:pt>
    <dgm:pt modelId="{7EFE3824-E671-42F9-A2F7-5EEED3502614}" type="parTrans" cxnId="{3D8C4791-C0CD-490B-8302-00BC3600A14B}">
      <dgm:prSet/>
      <dgm:spPr/>
      <dgm:t>
        <a:bodyPr/>
        <a:lstStyle/>
        <a:p>
          <a:endParaRPr lang="ru-RU"/>
        </a:p>
      </dgm:t>
    </dgm:pt>
    <dgm:pt modelId="{D390618E-76EF-4AE6-9D0B-4BEDC1C12AC3}" type="sibTrans" cxnId="{3D8C4791-C0CD-490B-8302-00BC3600A14B}">
      <dgm:prSet/>
      <dgm:spPr/>
      <dgm:t>
        <a:bodyPr/>
        <a:lstStyle/>
        <a:p>
          <a:endParaRPr lang="ru-RU"/>
        </a:p>
      </dgm:t>
    </dgm:pt>
    <dgm:pt modelId="{2EDE695A-C2F4-4396-B7FD-31AA92D17FC8}">
      <dgm:prSet/>
      <dgm:spPr/>
      <dgm:t>
        <a:bodyPr/>
        <a:lstStyle/>
        <a:p>
          <a:pPr rtl="0"/>
          <a:r>
            <a:rPr lang="ru-RU" dirty="0" smtClean="0"/>
            <a:t>Устный опрос;</a:t>
          </a:r>
          <a:endParaRPr lang="ru-RU" dirty="0"/>
        </a:p>
      </dgm:t>
    </dgm:pt>
    <dgm:pt modelId="{F6625011-9FC0-44B1-9535-E869CF0AC6E4}" type="parTrans" cxnId="{4972F8E2-C875-42B8-AC60-FD572B346694}">
      <dgm:prSet/>
      <dgm:spPr/>
      <dgm:t>
        <a:bodyPr/>
        <a:lstStyle/>
        <a:p>
          <a:endParaRPr lang="ru-RU"/>
        </a:p>
      </dgm:t>
    </dgm:pt>
    <dgm:pt modelId="{695AC094-C7FF-44A8-AA1F-FC9DF1C9FDC0}" type="sibTrans" cxnId="{4972F8E2-C875-42B8-AC60-FD572B346694}">
      <dgm:prSet/>
      <dgm:spPr/>
      <dgm:t>
        <a:bodyPr/>
        <a:lstStyle/>
        <a:p>
          <a:endParaRPr lang="ru-RU"/>
        </a:p>
      </dgm:t>
    </dgm:pt>
    <dgm:pt modelId="{C3EEB841-F587-4168-B1F5-3B3202778525}">
      <dgm:prSet/>
      <dgm:spPr/>
      <dgm:t>
        <a:bodyPr/>
        <a:lstStyle/>
        <a:p>
          <a:pPr rtl="0"/>
          <a:r>
            <a:rPr lang="ru-RU" smtClean="0"/>
            <a:t>Самообразование;</a:t>
          </a:r>
          <a:endParaRPr lang="ru-RU"/>
        </a:p>
      </dgm:t>
    </dgm:pt>
    <dgm:pt modelId="{204F1C34-4766-4698-A7E6-2D93F1BC88FE}" type="parTrans" cxnId="{74FBDAF4-783B-4DC3-94EE-1F599BFD0772}">
      <dgm:prSet/>
      <dgm:spPr/>
      <dgm:t>
        <a:bodyPr/>
        <a:lstStyle/>
        <a:p>
          <a:endParaRPr lang="ru-RU"/>
        </a:p>
      </dgm:t>
    </dgm:pt>
    <dgm:pt modelId="{820053FB-6024-4531-A4F6-281BB212B097}" type="sibTrans" cxnId="{74FBDAF4-783B-4DC3-94EE-1F599BFD0772}">
      <dgm:prSet/>
      <dgm:spPr/>
      <dgm:t>
        <a:bodyPr/>
        <a:lstStyle/>
        <a:p>
          <a:endParaRPr lang="ru-RU"/>
        </a:p>
      </dgm:t>
    </dgm:pt>
    <dgm:pt modelId="{85DABDA1-EBFB-4539-82F5-1DA7E5FA4AD5}">
      <dgm:prSet/>
      <dgm:spPr/>
      <dgm:t>
        <a:bodyPr/>
        <a:lstStyle/>
        <a:p>
          <a:pPr rtl="0"/>
          <a:r>
            <a:rPr lang="ru-RU" smtClean="0"/>
            <a:t>Беседы;</a:t>
          </a:r>
          <a:endParaRPr lang="ru-RU"/>
        </a:p>
      </dgm:t>
    </dgm:pt>
    <dgm:pt modelId="{323407BE-82B7-48E3-842B-4243BEBC18B1}" type="parTrans" cxnId="{5A502EE7-29EF-44F9-9E3E-56D302FF7146}">
      <dgm:prSet/>
      <dgm:spPr/>
      <dgm:t>
        <a:bodyPr/>
        <a:lstStyle/>
        <a:p>
          <a:endParaRPr lang="ru-RU"/>
        </a:p>
      </dgm:t>
    </dgm:pt>
    <dgm:pt modelId="{1C60BC1A-EA20-474B-B123-B7D09C09555B}" type="sibTrans" cxnId="{5A502EE7-29EF-44F9-9E3E-56D302FF7146}">
      <dgm:prSet/>
      <dgm:spPr/>
      <dgm:t>
        <a:bodyPr/>
        <a:lstStyle/>
        <a:p>
          <a:endParaRPr lang="ru-RU"/>
        </a:p>
      </dgm:t>
    </dgm:pt>
    <dgm:pt modelId="{1B2E073C-CD4F-4293-B396-972957288B17}">
      <dgm:prSet/>
      <dgm:spPr/>
      <dgm:t>
        <a:bodyPr/>
        <a:lstStyle/>
        <a:p>
          <a:pPr rtl="0"/>
          <a:r>
            <a:rPr lang="ru-RU" smtClean="0"/>
            <a:t>Решение ситуативных задач;</a:t>
          </a:r>
          <a:endParaRPr lang="ru-RU"/>
        </a:p>
      </dgm:t>
    </dgm:pt>
    <dgm:pt modelId="{82D53465-1D93-46D6-8629-79246B4C989E}" type="parTrans" cxnId="{FA88D821-ED7D-4BE1-8A98-A19FD0D2C2F2}">
      <dgm:prSet/>
      <dgm:spPr/>
      <dgm:t>
        <a:bodyPr/>
        <a:lstStyle/>
        <a:p>
          <a:endParaRPr lang="ru-RU"/>
        </a:p>
      </dgm:t>
    </dgm:pt>
    <dgm:pt modelId="{49D6243F-5875-4481-971D-7095E52AA31A}" type="sibTrans" cxnId="{FA88D821-ED7D-4BE1-8A98-A19FD0D2C2F2}">
      <dgm:prSet/>
      <dgm:spPr/>
      <dgm:t>
        <a:bodyPr/>
        <a:lstStyle/>
        <a:p>
          <a:endParaRPr lang="ru-RU"/>
        </a:p>
      </dgm:t>
    </dgm:pt>
    <dgm:pt modelId="{3787892B-7A86-4955-B5FC-803D1665E675}">
      <dgm:prSet/>
      <dgm:spPr/>
      <dgm:t>
        <a:bodyPr/>
        <a:lstStyle/>
        <a:p>
          <a:pPr rtl="0"/>
          <a:r>
            <a:rPr lang="ru-RU" smtClean="0"/>
            <a:t>Интерпретация лабораторных данных;</a:t>
          </a:r>
          <a:endParaRPr lang="ru-RU"/>
        </a:p>
      </dgm:t>
    </dgm:pt>
    <dgm:pt modelId="{8820318B-C374-4674-9CB8-C48A4A55C141}" type="parTrans" cxnId="{99ABA7A4-1F0F-4838-AEF3-4614A672AD33}">
      <dgm:prSet/>
      <dgm:spPr/>
      <dgm:t>
        <a:bodyPr/>
        <a:lstStyle/>
        <a:p>
          <a:endParaRPr lang="ru-RU"/>
        </a:p>
      </dgm:t>
    </dgm:pt>
    <dgm:pt modelId="{C0857C8E-78ED-4B84-9EA8-40B0F21DE6C1}" type="sibTrans" cxnId="{99ABA7A4-1F0F-4838-AEF3-4614A672AD33}">
      <dgm:prSet/>
      <dgm:spPr/>
      <dgm:t>
        <a:bodyPr/>
        <a:lstStyle/>
        <a:p>
          <a:endParaRPr lang="ru-RU"/>
        </a:p>
      </dgm:t>
    </dgm:pt>
    <dgm:pt modelId="{DF39318A-CE67-4A43-862D-CF93A2C55581}" type="pres">
      <dgm:prSet presAssocID="{23C3306F-E71D-4ED1-A8D3-DCB3065587C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7FE93F3-6BEE-447F-A3A5-2F2B54C121A0}" type="pres">
      <dgm:prSet presAssocID="{23C3306F-E71D-4ED1-A8D3-DCB3065587CF}" presName="Name1" presStyleCnt="0"/>
      <dgm:spPr/>
    </dgm:pt>
    <dgm:pt modelId="{A7E50BE9-7B68-4392-B1F7-AF3319000085}" type="pres">
      <dgm:prSet presAssocID="{23C3306F-E71D-4ED1-A8D3-DCB3065587CF}" presName="cycle" presStyleCnt="0"/>
      <dgm:spPr/>
    </dgm:pt>
    <dgm:pt modelId="{BDC8E522-DAF4-4D35-BCD5-EF700C46AD1E}" type="pres">
      <dgm:prSet presAssocID="{23C3306F-E71D-4ED1-A8D3-DCB3065587CF}" presName="srcNode" presStyleLbl="node1" presStyleIdx="0" presStyleCnt="6"/>
      <dgm:spPr/>
    </dgm:pt>
    <dgm:pt modelId="{B5185403-EFCA-42DB-996E-974ED3643CA5}" type="pres">
      <dgm:prSet presAssocID="{23C3306F-E71D-4ED1-A8D3-DCB3065587CF}" presName="conn" presStyleLbl="parChTrans1D2" presStyleIdx="0" presStyleCnt="1"/>
      <dgm:spPr/>
      <dgm:t>
        <a:bodyPr/>
        <a:lstStyle/>
        <a:p>
          <a:endParaRPr lang="ru-RU"/>
        </a:p>
      </dgm:t>
    </dgm:pt>
    <dgm:pt modelId="{AAC0E739-957B-41B2-BD3A-A7448AB9E997}" type="pres">
      <dgm:prSet presAssocID="{23C3306F-E71D-4ED1-A8D3-DCB3065587CF}" presName="extraNode" presStyleLbl="node1" presStyleIdx="0" presStyleCnt="6"/>
      <dgm:spPr/>
    </dgm:pt>
    <dgm:pt modelId="{161295D5-4E23-4206-A2C4-2B9F92489EF3}" type="pres">
      <dgm:prSet presAssocID="{23C3306F-E71D-4ED1-A8D3-DCB3065587CF}" presName="dstNode" presStyleLbl="node1" presStyleIdx="0" presStyleCnt="6"/>
      <dgm:spPr/>
    </dgm:pt>
    <dgm:pt modelId="{1C04B528-1120-4B2A-B1D9-D747798E52F9}" type="pres">
      <dgm:prSet presAssocID="{276AD71B-16AD-4F3A-81BD-45BDCD9FBF0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BBE49-5E68-49D7-A03A-03E85B088C92}" type="pres">
      <dgm:prSet presAssocID="{276AD71B-16AD-4F3A-81BD-45BDCD9FBF02}" presName="accent_1" presStyleCnt="0"/>
      <dgm:spPr/>
    </dgm:pt>
    <dgm:pt modelId="{4D7C8931-8543-4264-BEB9-B1A232EFD91B}" type="pres">
      <dgm:prSet presAssocID="{276AD71B-16AD-4F3A-81BD-45BDCD9FBF02}" presName="accentRepeatNode" presStyleLbl="solidFgAcc1" presStyleIdx="0" presStyleCnt="6"/>
      <dgm:spPr/>
    </dgm:pt>
    <dgm:pt modelId="{7EE1D9C9-0489-4C1A-A1A2-FC10ECC313EA}" type="pres">
      <dgm:prSet presAssocID="{2EDE695A-C2F4-4396-B7FD-31AA92D17FC8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A8E7E-14D5-4543-9FDD-A780994BF618}" type="pres">
      <dgm:prSet presAssocID="{2EDE695A-C2F4-4396-B7FD-31AA92D17FC8}" presName="accent_2" presStyleCnt="0"/>
      <dgm:spPr/>
    </dgm:pt>
    <dgm:pt modelId="{6E382B4D-9EEA-4CFE-A5B2-F118B097C068}" type="pres">
      <dgm:prSet presAssocID="{2EDE695A-C2F4-4396-B7FD-31AA92D17FC8}" presName="accentRepeatNode" presStyleLbl="solidFgAcc1" presStyleIdx="1" presStyleCnt="6"/>
      <dgm:spPr/>
    </dgm:pt>
    <dgm:pt modelId="{54E45CF9-2C0E-45F7-98B7-E4822F2CCACD}" type="pres">
      <dgm:prSet presAssocID="{C3EEB841-F587-4168-B1F5-3B320277852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3ED7B-30F7-4EEB-A6A4-6D3EB6347B58}" type="pres">
      <dgm:prSet presAssocID="{C3EEB841-F587-4168-B1F5-3B3202778525}" presName="accent_3" presStyleCnt="0"/>
      <dgm:spPr/>
    </dgm:pt>
    <dgm:pt modelId="{42D7EFBC-F67B-4D87-A7AD-23680D586D03}" type="pres">
      <dgm:prSet presAssocID="{C3EEB841-F587-4168-B1F5-3B3202778525}" presName="accentRepeatNode" presStyleLbl="solidFgAcc1" presStyleIdx="2" presStyleCnt="6"/>
      <dgm:spPr/>
    </dgm:pt>
    <dgm:pt modelId="{0258B8D9-8626-4621-88D3-38F93667E14F}" type="pres">
      <dgm:prSet presAssocID="{85DABDA1-EBFB-4539-82F5-1DA7E5FA4AD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3555A-4C75-4AB0-BB49-58E80EE19D5E}" type="pres">
      <dgm:prSet presAssocID="{85DABDA1-EBFB-4539-82F5-1DA7E5FA4AD5}" presName="accent_4" presStyleCnt="0"/>
      <dgm:spPr/>
    </dgm:pt>
    <dgm:pt modelId="{286B76FD-94C0-4AEA-8725-A7E04674FAB0}" type="pres">
      <dgm:prSet presAssocID="{85DABDA1-EBFB-4539-82F5-1DA7E5FA4AD5}" presName="accentRepeatNode" presStyleLbl="solidFgAcc1" presStyleIdx="3" presStyleCnt="6"/>
      <dgm:spPr/>
    </dgm:pt>
    <dgm:pt modelId="{A31A658C-70AB-47B2-95ED-24525BAE039A}" type="pres">
      <dgm:prSet presAssocID="{1B2E073C-CD4F-4293-B396-972957288B1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80368-B8DC-440B-96FE-DBC1A2BEE5E6}" type="pres">
      <dgm:prSet presAssocID="{1B2E073C-CD4F-4293-B396-972957288B17}" presName="accent_5" presStyleCnt="0"/>
      <dgm:spPr/>
    </dgm:pt>
    <dgm:pt modelId="{30C7FE2E-09C4-4C13-873C-903A845CD669}" type="pres">
      <dgm:prSet presAssocID="{1B2E073C-CD4F-4293-B396-972957288B17}" presName="accentRepeatNode" presStyleLbl="solidFgAcc1" presStyleIdx="4" presStyleCnt="6"/>
      <dgm:spPr/>
    </dgm:pt>
    <dgm:pt modelId="{3FC2E14A-4FAC-41AE-A458-7A337879B8F7}" type="pres">
      <dgm:prSet presAssocID="{3787892B-7A86-4955-B5FC-803D1665E67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32DA6-3529-40C2-B915-3FDB6A845641}" type="pres">
      <dgm:prSet presAssocID="{3787892B-7A86-4955-B5FC-803D1665E675}" presName="accent_6" presStyleCnt="0"/>
      <dgm:spPr/>
    </dgm:pt>
    <dgm:pt modelId="{259BECB2-1061-4B02-B296-6967CEFE1382}" type="pres">
      <dgm:prSet presAssocID="{3787892B-7A86-4955-B5FC-803D1665E675}" presName="accentRepeatNode" presStyleLbl="solidFgAcc1" presStyleIdx="5" presStyleCnt="6"/>
      <dgm:spPr/>
    </dgm:pt>
  </dgm:ptLst>
  <dgm:cxnLst>
    <dgm:cxn modelId="{2580298B-BA2E-4824-B764-453A414D76C4}" type="presOf" srcId="{D390618E-76EF-4AE6-9D0B-4BEDC1C12AC3}" destId="{B5185403-EFCA-42DB-996E-974ED3643CA5}" srcOrd="0" destOrd="0" presId="urn:microsoft.com/office/officeart/2008/layout/VerticalCurvedList"/>
    <dgm:cxn modelId="{FB11FC5A-AE69-4762-B153-046ACC28B467}" type="presOf" srcId="{23C3306F-E71D-4ED1-A8D3-DCB3065587CF}" destId="{DF39318A-CE67-4A43-862D-CF93A2C55581}" srcOrd="0" destOrd="0" presId="urn:microsoft.com/office/officeart/2008/layout/VerticalCurvedList"/>
    <dgm:cxn modelId="{5A502EE7-29EF-44F9-9E3E-56D302FF7146}" srcId="{23C3306F-E71D-4ED1-A8D3-DCB3065587CF}" destId="{85DABDA1-EBFB-4539-82F5-1DA7E5FA4AD5}" srcOrd="3" destOrd="0" parTransId="{323407BE-82B7-48E3-842B-4243BEBC18B1}" sibTransId="{1C60BC1A-EA20-474B-B123-B7D09C09555B}"/>
    <dgm:cxn modelId="{08A100D9-C16C-4530-AFD2-FAD71C6A6B9D}" type="presOf" srcId="{C3EEB841-F587-4168-B1F5-3B3202778525}" destId="{54E45CF9-2C0E-45F7-98B7-E4822F2CCACD}" srcOrd="0" destOrd="0" presId="urn:microsoft.com/office/officeart/2008/layout/VerticalCurvedList"/>
    <dgm:cxn modelId="{3D8C4791-C0CD-490B-8302-00BC3600A14B}" srcId="{23C3306F-E71D-4ED1-A8D3-DCB3065587CF}" destId="{276AD71B-16AD-4F3A-81BD-45BDCD9FBF02}" srcOrd="0" destOrd="0" parTransId="{7EFE3824-E671-42F9-A2F7-5EEED3502614}" sibTransId="{D390618E-76EF-4AE6-9D0B-4BEDC1C12AC3}"/>
    <dgm:cxn modelId="{911E65A4-A450-4F58-9E73-939E18630167}" type="presOf" srcId="{276AD71B-16AD-4F3A-81BD-45BDCD9FBF02}" destId="{1C04B528-1120-4B2A-B1D9-D747798E52F9}" srcOrd="0" destOrd="0" presId="urn:microsoft.com/office/officeart/2008/layout/VerticalCurvedList"/>
    <dgm:cxn modelId="{99ABA7A4-1F0F-4838-AEF3-4614A672AD33}" srcId="{23C3306F-E71D-4ED1-A8D3-DCB3065587CF}" destId="{3787892B-7A86-4955-B5FC-803D1665E675}" srcOrd="5" destOrd="0" parTransId="{8820318B-C374-4674-9CB8-C48A4A55C141}" sibTransId="{C0857C8E-78ED-4B84-9EA8-40B0F21DE6C1}"/>
    <dgm:cxn modelId="{4972F8E2-C875-42B8-AC60-FD572B346694}" srcId="{23C3306F-E71D-4ED1-A8D3-DCB3065587CF}" destId="{2EDE695A-C2F4-4396-B7FD-31AA92D17FC8}" srcOrd="1" destOrd="0" parTransId="{F6625011-9FC0-44B1-9535-E869CF0AC6E4}" sibTransId="{695AC094-C7FF-44A8-AA1F-FC9DF1C9FDC0}"/>
    <dgm:cxn modelId="{74FBDAF4-783B-4DC3-94EE-1F599BFD0772}" srcId="{23C3306F-E71D-4ED1-A8D3-DCB3065587CF}" destId="{C3EEB841-F587-4168-B1F5-3B3202778525}" srcOrd="2" destOrd="0" parTransId="{204F1C34-4766-4698-A7E6-2D93F1BC88FE}" sibTransId="{820053FB-6024-4531-A4F6-281BB212B097}"/>
    <dgm:cxn modelId="{AA6464A5-1612-4EC4-9367-0C1E979E8BFE}" type="presOf" srcId="{2EDE695A-C2F4-4396-B7FD-31AA92D17FC8}" destId="{7EE1D9C9-0489-4C1A-A1A2-FC10ECC313EA}" srcOrd="0" destOrd="0" presId="urn:microsoft.com/office/officeart/2008/layout/VerticalCurvedList"/>
    <dgm:cxn modelId="{FA88D821-ED7D-4BE1-8A98-A19FD0D2C2F2}" srcId="{23C3306F-E71D-4ED1-A8D3-DCB3065587CF}" destId="{1B2E073C-CD4F-4293-B396-972957288B17}" srcOrd="4" destOrd="0" parTransId="{82D53465-1D93-46D6-8629-79246B4C989E}" sibTransId="{49D6243F-5875-4481-971D-7095E52AA31A}"/>
    <dgm:cxn modelId="{38501DEC-275F-453A-A4B1-6E67AE5369AE}" type="presOf" srcId="{3787892B-7A86-4955-B5FC-803D1665E675}" destId="{3FC2E14A-4FAC-41AE-A458-7A337879B8F7}" srcOrd="0" destOrd="0" presId="urn:microsoft.com/office/officeart/2008/layout/VerticalCurvedList"/>
    <dgm:cxn modelId="{5ED2F2CD-316C-4906-9087-FD3BE641D19C}" type="presOf" srcId="{1B2E073C-CD4F-4293-B396-972957288B17}" destId="{A31A658C-70AB-47B2-95ED-24525BAE039A}" srcOrd="0" destOrd="0" presId="urn:microsoft.com/office/officeart/2008/layout/VerticalCurvedList"/>
    <dgm:cxn modelId="{3E8D841B-6C5A-4F32-BC26-F446C62C2AA5}" type="presOf" srcId="{85DABDA1-EBFB-4539-82F5-1DA7E5FA4AD5}" destId="{0258B8D9-8626-4621-88D3-38F93667E14F}" srcOrd="0" destOrd="0" presId="urn:microsoft.com/office/officeart/2008/layout/VerticalCurvedList"/>
    <dgm:cxn modelId="{B057B4A5-8D48-465F-BFCF-DC0CCE2B7891}" type="presParOf" srcId="{DF39318A-CE67-4A43-862D-CF93A2C55581}" destId="{A7FE93F3-6BEE-447F-A3A5-2F2B54C121A0}" srcOrd="0" destOrd="0" presId="urn:microsoft.com/office/officeart/2008/layout/VerticalCurvedList"/>
    <dgm:cxn modelId="{40FCBBD8-C7E4-4CC2-B00A-E98465700DA1}" type="presParOf" srcId="{A7FE93F3-6BEE-447F-A3A5-2F2B54C121A0}" destId="{A7E50BE9-7B68-4392-B1F7-AF3319000085}" srcOrd="0" destOrd="0" presId="urn:microsoft.com/office/officeart/2008/layout/VerticalCurvedList"/>
    <dgm:cxn modelId="{EBCBF87B-D296-439B-A8DC-47947182E3C4}" type="presParOf" srcId="{A7E50BE9-7B68-4392-B1F7-AF3319000085}" destId="{BDC8E522-DAF4-4D35-BCD5-EF700C46AD1E}" srcOrd="0" destOrd="0" presId="urn:microsoft.com/office/officeart/2008/layout/VerticalCurvedList"/>
    <dgm:cxn modelId="{7C9E7282-853D-4F39-B3D5-47F5C37AA65B}" type="presParOf" srcId="{A7E50BE9-7B68-4392-B1F7-AF3319000085}" destId="{B5185403-EFCA-42DB-996E-974ED3643CA5}" srcOrd="1" destOrd="0" presId="urn:microsoft.com/office/officeart/2008/layout/VerticalCurvedList"/>
    <dgm:cxn modelId="{236E8FA7-C584-4F15-B841-D3A6254A1B3A}" type="presParOf" srcId="{A7E50BE9-7B68-4392-B1F7-AF3319000085}" destId="{AAC0E739-957B-41B2-BD3A-A7448AB9E997}" srcOrd="2" destOrd="0" presId="urn:microsoft.com/office/officeart/2008/layout/VerticalCurvedList"/>
    <dgm:cxn modelId="{29F148DE-A4C0-480E-A45C-C68AC63036D4}" type="presParOf" srcId="{A7E50BE9-7B68-4392-B1F7-AF3319000085}" destId="{161295D5-4E23-4206-A2C4-2B9F92489EF3}" srcOrd="3" destOrd="0" presId="urn:microsoft.com/office/officeart/2008/layout/VerticalCurvedList"/>
    <dgm:cxn modelId="{0C4693B8-84C9-4E16-9AF8-AFB5DBA9BC0E}" type="presParOf" srcId="{A7FE93F3-6BEE-447F-A3A5-2F2B54C121A0}" destId="{1C04B528-1120-4B2A-B1D9-D747798E52F9}" srcOrd="1" destOrd="0" presId="urn:microsoft.com/office/officeart/2008/layout/VerticalCurvedList"/>
    <dgm:cxn modelId="{13DB3E3E-D168-4601-83A2-A6AA21A5EE9A}" type="presParOf" srcId="{A7FE93F3-6BEE-447F-A3A5-2F2B54C121A0}" destId="{C00BBE49-5E68-49D7-A03A-03E85B088C92}" srcOrd="2" destOrd="0" presId="urn:microsoft.com/office/officeart/2008/layout/VerticalCurvedList"/>
    <dgm:cxn modelId="{8F2C81D3-AE52-47AD-A122-4A823ADABC53}" type="presParOf" srcId="{C00BBE49-5E68-49D7-A03A-03E85B088C92}" destId="{4D7C8931-8543-4264-BEB9-B1A232EFD91B}" srcOrd="0" destOrd="0" presId="urn:microsoft.com/office/officeart/2008/layout/VerticalCurvedList"/>
    <dgm:cxn modelId="{C75D1CDF-6C1F-48FD-AC25-F94ABC0F1A0B}" type="presParOf" srcId="{A7FE93F3-6BEE-447F-A3A5-2F2B54C121A0}" destId="{7EE1D9C9-0489-4C1A-A1A2-FC10ECC313EA}" srcOrd="3" destOrd="0" presId="urn:microsoft.com/office/officeart/2008/layout/VerticalCurvedList"/>
    <dgm:cxn modelId="{A021DECF-7EB9-437A-8CCB-AE1BD0A0981D}" type="presParOf" srcId="{A7FE93F3-6BEE-447F-A3A5-2F2B54C121A0}" destId="{330A8E7E-14D5-4543-9FDD-A780994BF618}" srcOrd="4" destOrd="0" presId="urn:microsoft.com/office/officeart/2008/layout/VerticalCurvedList"/>
    <dgm:cxn modelId="{C9706475-B5B7-4D3F-8784-F35C8387CFCE}" type="presParOf" srcId="{330A8E7E-14D5-4543-9FDD-A780994BF618}" destId="{6E382B4D-9EEA-4CFE-A5B2-F118B097C068}" srcOrd="0" destOrd="0" presId="urn:microsoft.com/office/officeart/2008/layout/VerticalCurvedList"/>
    <dgm:cxn modelId="{75C40F59-2A55-4E94-9465-FB20490D69F2}" type="presParOf" srcId="{A7FE93F3-6BEE-447F-A3A5-2F2B54C121A0}" destId="{54E45CF9-2C0E-45F7-98B7-E4822F2CCACD}" srcOrd="5" destOrd="0" presId="urn:microsoft.com/office/officeart/2008/layout/VerticalCurvedList"/>
    <dgm:cxn modelId="{1FFF6210-887F-4D6F-B610-5EDF089CCA29}" type="presParOf" srcId="{A7FE93F3-6BEE-447F-A3A5-2F2B54C121A0}" destId="{C1E3ED7B-30F7-4EEB-A6A4-6D3EB6347B58}" srcOrd="6" destOrd="0" presId="urn:microsoft.com/office/officeart/2008/layout/VerticalCurvedList"/>
    <dgm:cxn modelId="{7229CEF2-7662-4B61-A986-488DC8D812E5}" type="presParOf" srcId="{C1E3ED7B-30F7-4EEB-A6A4-6D3EB6347B58}" destId="{42D7EFBC-F67B-4D87-A7AD-23680D586D03}" srcOrd="0" destOrd="0" presId="urn:microsoft.com/office/officeart/2008/layout/VerticalCurvedList"/>
    <dgm:cxn modelId="{7C009427-D4AC-4515-AB51-FF91AA0542B7}" type="presParOf" srcId="{A7FE93F3-6BEE-447F-A3A5-2F2B54C121A0}" destId="{0258B8D9-8626-4621-88D3-38F93667E14F}" srcOrd="7" destOrd="0" presId="urn:microsoft.com/office/officeart/2008/layout/VerticalCurvedList"/>
    <dgm:cxn modelId="{4D21B31D-82CB-4CBC-8C6E-CBD0ED6E7A6F}" type="presParOf" srcId="{A7FE93F3-6BEE-447F-A3A5-2F2B54C121A0}" destId="{18E3555A-4C75-4AB0-BB49-58E80EE19D5E}" srcOrd="8" destOrd="0" presId="urn:microsoft.com/office/officeart/2008/layout/VerticalCurvedList"/>
    <dgm:cxn modelId="{1ABC224D-29CF-4D7F-94C9-19E9B0A848C8}" type="presParOf" srcId="{18E3555A-4C75-4AB0-BB49-58E80EE19D5E}" destId="{286B76FD-94C0-4AEA-8725-A7E04674FAB0}" srcOrd="0" destOrd="0" presId="urn:microsoft.com/office/officeart/2008/layout/VerticalCurvedList"/>
    <dgm:cxn modelId="{E0965A0D-0142-4C93-B464-E0D15CF6D331}" type="presParOf" srcId="{A7FE93F3-6BEE-447F-A3A5-2F2B54C121A0}" destId="{A31A658C-70AB-47B2-95ED-24525BAE039A}" srcOrd="9" destOrd="0" presId="urn:microsoft.com/office/officeart/2008/layout/VerticalCurvedList"/>
    <dgm:cxn modelId="{CD6DCC07-52E4-4DDB-96E6-F7EC214FDA58}" type="presParOf" srcId="{A7FE93F3-6BEE-447F-A3A5-2F2B54C121A0}" destId="{A9880368-B8DC-440B-96FE-DBC1A2BEE5E6}" srcOrd="10" destOrd="0" presId="urn:microsoft.com/office/officeart/2008/layout/VerticalCurvedList"/>
    <dgm:cxn modelId="{EE45A8A1-8A3E-4A75-BF09-F1EA981205D9}" type="presParOf" srcId="{A9880368-B8DC-440B-96FE-DBC1A2BEE5E6}" destId="{30C7FE2E-09C4-4C13-873C-903A845CD669}" srcOrd="0" destOrd="0" presId="urn:microsoft.com/office/officeart/2008/layout/VerticalCurvedList"/>
    <dgm:cxn modelId="{794D0B99-6949-4EBB-A835-6C868CD39060}" type="presParOf" srcId="{A7FE93F3-6BEE-447F-A3A5-2F2B54C121A0}" destId="{3FC2E14A-4FAC-41AE-A458-7A337879B8F7}" srcOrd="11" destOrd="0" presId="urn:microsoft.com/office/officeart/2008/layout/VerticalCurvedList"/>
    <dgm:cxn modelId="{6085B9A5-17C9-46C3-BA40-9D6D90027CC7}" type="presParOf" srcId="{A7FE93F3-6BEE-447F-A3A5-2F2B54C121A0}" destId="{EBE32DA6-3529-40C2-B915-3FDB6A845641}" srcOrd="12" destOrd="0" presId="urn:microsoft.com/office/officeart/2008/layout/VerticalCurvedList"/>
    <dgm:cxn modelId="{FCE341D9-A85A-418F-99AA-424975266300}" type="presParOf" srcId="{EBE32DA6-3529-40C2-B915-3FDB6A845641}" destId="{259BECB2-1061-4B02-B296-6967CEFE13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C3306F-E71D-4ED1-A8D3-DCB3065587C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5048568-236F-4A14-AC63-813804748AC2}">
      <dgm:prSet/>
      <dgm:spPr/>
      <dgm:t>
        <a:bodyPr/>
        <a:lstStyle/>
        <a:p>
          <a:pPr rtl="0"/>
          <a:r>
            <a:rPr lang="ru-RU" dirty="0" smtClean="0"/>
            <a:t>Мозговой штурм;</a:t>
          </a:r>
          <a:endParaRPr lang="ru-RU" dirty="0"/>
        </a:p>
      </dgm:t>
    </dgm:pt>
    <dgm:pt modelId="{49348586-9681-426D-ACCD-D47B74E9DEFB}" type="parTrans" cxnId="{A726931F-7F50-48BC-910A-25D5143EE13B}">
      <dgm:prSet/>
      <dgm:spPr/>
      <dgm:t>
        <a:bodyPr/>
        <a:lstStyle/>
        <a:p>
          <a:endParaRPr lang="ru-RU"/>
        </a:p>
      </dgm:t>
    </dgm:pt>
    <dgm:pt modelId="{05ACF03D-157D-4071-A3F5-27C249470518}" type="sibTrans" cxnId="{A726931F-7F50-48BC-910A-25D5143EE13B}">
      <dgm:prSet/>
      <dgm:spPr/>
      <dgm:t>
        <a:bodyPr/>
        <a:lstStyle/>
        <a:p>
          <a:endParaRPr lang="ru-RU"/>
        </a:p>
      </dgm:t>
    </dgm:pt>
    <dgm:pt modelId="{65563FE3-DE89-4490-9065-143F8EF848A5}">
      <dgm:prSet/>
      <dgm:spPr/>
      <dgm:t>
        <a:bodyPr/>
        <a:lstStyle/>
        <a:p>
          <a:pPr rtl="0"/>
          <a:r>
            <a:rPr lang="ru-RU" dirty="0" smtClean="0"/>
            <a:t>Совместная работа;</a:t>
          </a:r>
          <a:endParaRPr lang="ru-RU" dirty="0"/>
        </a:p>
      </dgm:t>
    </dgm:pt>
    <dgm:pt modelId="{BCC8DE14-42AC-4C62-AEB4-B79D9D0CCAB4}" type="parTrans" cxnId="{48CB1BCD-BA40-47C8-82BD-125859953038}">
      <dgm:prSet/>
      <dgm:spPr/>
      <dgm:t>
        <a:bodyPr/>
        <a:lstStyle/>
        <a:p>
          <a:endParaRPr lang="ru-RU"/>
        </a:p>
      </dgm:t>
    </dgm:pt>
    <dgm:pt modelId="{1F9E6F36-D7BE-4E48-885D-3D61A92623E2}" type="sibTrans" cxnId="{48CB1BCD-BA40-47C8-82BD-125859953038}">
      <dgm:prSet/>
      <dgm:spPr/>
      <dgm:t>
        <a:bodyPr/>
        <a:lstStyle/>
        <a:p>
          <a:endParaRPr lang="ru-RU"/>
        </a:p>
      </dgm:t>
    </dgm:pt>
    <dgm:pt modelId="{950B8DAD-614B-4127-9F70-5D6FD5DF5A8A}">
      <dgm:prSet/>
      <dgm:spPr/>
      <dgm:t>
        <a:bodyPr/>
        <a:lstStyle/>
        <a:p>
          <a:pPr rtl="0"/>
          <a:r>
            <a:rPr lang="ru-RU" smtClean="0"/>
            <a:t>Ролевые игры;</a:t>
          </a:r>
          <a:endParaRPr lang="ru-RU"/>
        </a:p>
      </dgm:t>
    </dgm:pt>
    <dgm:pt modelId="{9A0B6BD3-9B93-454C-8B9B-D47F4006231F}" type="parTrans" cxnId="{9750F224-1306-44C6-BD78-BC40EC02B045}">
      <dgm:prSet/>
      <dgm:spPr/>
      <dgm:t>
        <a:bodyPr/>
        <a:lstStyle/>
        <a:p>
          <a:endParaRPr lang="ru-RU"/>
        </a:p>
      </dgm:t>
    </dgm:pt>
    <dgm:pt modelId="{555FE815-8FB2-4DC0-BEF5-6C02256CE981}" type="sibTrans" cxnId="{9750F224-1306-44C6-BD78-BC40EC02B045}">
      <dgm:prSet/>
      <dgm:spPr/>
      <dgm:t>
        <a:bodyPr/>
        <a:lstStyle/>
        <a:p>
          <a:endParaRPr lang="ru-RU"/>
        </a:p>
      </dgm:t>
    </dgm:pt>
    <dgm:pt modelId="{828647CD-E355-49B9-83F3-413E254CA6D3}">
      <dgm:prSet/>
      <dgm:spPr/>
      <dgm:t>
        <a:bodyPr/>
        <a:lstStyle/>
        <a:p>
          <a:pPr rtl="0"/>
          <a:r>
            <a:rPr lang="ru-RU" dirty="0" smtClean="0"/>
            <a:t>Использование оценочных листов;</a:t>
          </a:r>
          <a:endParaRPr lang="ru-RU" dirty="0"/>
        </a:p>
      </dgm:t>
    </dgm:pt>
    <dgm:pt modelId="{C9394CA8-D177-4B1C-912D-0A1C83554CF7}" type="parTrans" cxnId="{118710B9-6A7C-4981-AE3C-E6E6CD5BBB08}">
      <dgm:prSet/>
      <dgm:spPr/>
      <dgm:t>
        <a:bodyPr/>
        <a:lstStyle/>
        <a:p>
          <a:endParaRPr lang="ru-RU"/>
        </a:p>
      </dgm:t>
    </dgm:pt>
    <dgm:pt modelId="{514F73D0-A320-4756-B76E-BF7B08616132}" type="sibTrans" cxnId="{118710B9-6A7C-4981-AE3C-E6E6CD5BBB08}">
      <dgm:prSet/>
      <dgm:spPr/>
      <dgm:t>
        <a:bodyPr/>
        <a:lstStyle/>
        <a:p>
          <a:endParaRPr lang="ru-RU"/>
        </a:p>
      </dgm:t>
    </dgm:pt>
    <dgm:pt modelId="{5F048C46-2CD7-4114-B101-A96549707B07}">
      <dgm:prSet/>
      <dgm:spPr/>
      <dgm:t>
        <a:bodyPr/>
        <a:lstStyle/>
        <a:p>
          <a:pPr rtl="0"/>
          <a:r>
            <a:rPr lang="ru-RU" dirty="0" smtClean="0"/>
            <a:t>Элементы интерактивных методов (без расшифровки)</a:t>
          </a:r>
          <a:endParaRPr lang="ru-RU" dirty="0"/>
        </a:p>
      </dgm:t>
    </dgm:pt>
    <dgm:pt modelId="{54B4B8A2-8252-41BA-8FC2-D8519B7D0A7E}" type="sibTrans" cxnId="{58C70D8B-AC4F-41E3-9F17-7AD929A09359}">
      <dgm:prSet/>
      <dgm:spPr/>
      <dgm:t>
        <a:bodyPr/>
        <a:lstStyle/>
        <a:p>
          <a:endParaRPr lang="ru-RU"/>
        </a:p>
      </dgm:t>
    </dgm:pt>
    <dgm:pt modelId="{A0439533-3176-4993-B8CD-821BC9DEA466}" type="parTrans" cxnId="{58C70D8B-AC4F-41E3-9F17-7AD929A09359}">
      <dgm:prSet/>
      <dgm:spPr/>
      <dgm:t>
        <a:bodyPr/>
        <a:lstStyle/>
        <a:p>
          <a:endParaRPr lang="ru-RU"/>
        </a:p>
      </dgm:t>
    </dgm:pt>
    <dgm:pt modelId="{929D5D98-BCFA-445E-980C-364F1AE79BEB}">
      <dgm:prSet/>
      <dgm:spPr/>
      <dgm:t>
        <a:bodyPr/>
        <a:lstStyle/>
        <a:p>
          <a:pPr rtl="0"/>
          <a:r>
            <a:rPr lang="ru-RU" dirty="0" smtClean="0"/>
            <a:t>Билеты;</a:t>
          </a:r>
          <a:endParaRPr lang="ru-RU" dirty="0"/>
        </a:p>
      </dgm:t>
    </dgm:pt>
    <dgm:pt modelId="{CC1009AC-3529-4D12-8486-3C878E89FDEA}" type="sibTrans" cxnId="{77CCFB67-5FD5-4618-A653-E6C0032503BA}">
      <dgm:prSet/>
      <dgm:spPr/>
      <dgm:t>
        <a:bodyPr/>
        <a:lstStyle/>
        <a:p>
          <a:endParaRPr lang="ru-RU"/>
        </a:p>
      </dgm:t>
    </dgm:pt>
    <dgm:pt modelId="{2EB29788-6762-4E47-A9C4-5A3E7491D9E1}" type="parTrans" cxnId="{77CCFB67-5FD5-4618-A653-E6C0032503BA}">
      <dgm:prSet/>
      <dgm:spPr/>
      <dgm:t>
        <a:bodyPr/>
        <a:lstStyle/>
        <a:p>
          <a:endParaRPr lang="ru-RU"/>
        </a:p>
      </dgm:t>
    </dgm:pt>
    <dgm:pt modelId="{42A515E4-542E-477C-8B8B-AF4E5DCC0450}">
      <dgm:prSet/>
      <dgm:spPr/>
      <dgm:t>
        <a:bodyPr/>
        <a:lstStyle/>
        <a:p>
          <a:pPr rtl="0"/>
          <a:r>
            <a:rPr lang="ru-RU" dirty="0" smtClean="0"/>
            <a:t>Задачи практического характера;</a:t>
          </a:r>
          <a:endParaRPr lang="ru-RU" dirty="0"/>
        </a:p>
      </dgm:t>
    </dgm:pt>
    <dgm:pt modelId="{33BC93AB-45B0-428F-AF1F-0B6F55D9C127}" type="sibTrans" cxnId="{EC9A37CB-8BA2-466A-BD98-8596A518E34C}">
      <dgm:prSet/>
      <dgm:spPr/>
      <dgm:t>
        <a:bodyPr/>
        <a:lstStyle/>
        <a:p>
          <a:endParaRPr lang="ru-RU"/>
        </a:p>
      </dgm:t>
    </dgm:pt>
    <dgm:pt modelId="{30190560-E5D2-4BD7-A4CB-D12D1EEFC00A}" type="parTrans" cxnId="{EC9A37CB-8BA2-466A-BD98-8596A518E34C}">
      <dgm:prSet/>
      <dgm:spPr/>
      <dgm:t>
        <a:bodyPr/>
        <a:lstStyle/>
        <a:p>
          <a:endParaRPr lang="ru-RU"/>
        </a:p>
      </dgm:t>
    </dgm:pt>
    <dgm:pt modelId="{DF39318A-CE67-4A43-862D-CF93A2C55581}" type="pres">
      <dgm:prSet presAssocID="{23C3306F-E71D-4ED1-A8D3-DCB3065587C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7FE93F3-6BEE-447F-A3A5-2F2B54C121A0}" type="pres">
      <dgm:prSet presAssocID="{23C3306F-E71D-4ED1-A8D3-DCB3065587CF}" presName="Name1" presStyleCnt="0"/>
      <dgm:spPr/>
    </dgm:pt>
    <dgm:pt modelId="{A7E50BE9-7B68-4392-B1F7-AF3319000085}" type="pres">
      <dgm:prSet presAssocID="{23C3306F-E71D-4ED1-A8D3-DCB3065587CF}" presName="cycle" presStyleCnt="0"/>
      <dgm:spPr/>
    </dgm:pt>
    <dgm:pt modelId="{BDC8E522-DAF4-4D35-BCD5-EF700C46AD1E}" type="pres">
      <dgm:prSet presAssocID="{23C3306F-E71D-4ED1-A8D3-DCB3065587CF}" presName="srcNode" presStyleLbl="node1" presStyleIdx="0" presStyleCnt="7"/>
      <dgm:spPr/>
    </dgm:pt>
    <dgm:pt modelId="{B5185403-EFCA-42DB-996E-974ED3643CA5}" type="pres">
      <dgm:prSet presAssocID="{23C3306F-E71D-4ED1-A8D3-DCB3065587CF}" presName="conn" presStyleLbl="parChTrans1D2" presStyleIdx="0" presStyleCnt="1"/>
      <dgm:spPr/>
      <dgm:t>
        <a:bodyPr/>
        <a:lstStyle/>
        <a:p>
          <a:endParaRPr lang="ru-RU"/>
        </a:p>
      </dgm:t>
    </dgm:pt>
    <dgm:pt modelId="{AAC0E739-957B-41B2-BD3A-A7448AB9E997}" type="pres">
      <dgm:prSet presAssocID="{23C3306F-E71D-4ED1-A8D3-DCB3065587CF}" presName="extraNode" presStyleLbl="node1" presStyleIdx="0" presStyleCnt="7"/>
      <dgm:spPr/>
    </dgm:pt>
    <dgm:pt modelId="{161295D5-4E23-4206-A2C4-2B9F92489EF3}" type="pres">
      <dgm:prSet presAssocID="{23C3306F-E71D-4ED1-A8D3-DCB3065587CF}" presName="dstNode" presStyleLbl="node1" presStyleIdx="0" presStyleCnt="7"/>
      <dgm:spPr/>
    </dgm:pt>
    <dgm:pt modelId="{C11208F2-623E-4E7E-B202-DA85F9ACE390}" type="pres">
      <dgm:prSet presAssocID="{65048568-236F-4A14-AC63-813804748AC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715F7-2A61-4FDF-891E-B57A4231675B}" type="pres">
      <dgm:prSet presAssocID="{65048568-236F-4A14-AC63-813804748AC2}" presName="accent_1" presStyleCnt="0"/>
      <dgm:spPr/>
    </dgm:pt>
    <dgm:pt modelId="{C7D717E3-F426-4F88-9D53-79D1DA91C5C9}" type="pres">
      <dgm:prSet presAssocID="{65048568-236F-4A14-AC63-813804748AC2}" presName="accentRepeatNode" presStyleLbl="solidFgAcc1" presStyleIdx="0" presStyleCnt="7"/>
      <dgm:spPr/>
    </dgm:pt>
    <dgm:pt modelId="{F6F1BF81-874B-4B8C-AEE8-4E6F5C11D0F9}" type="pres">
      <dgm:prSet presAssocID="{65563FE3-DE89-4490-9065-143F8EF848A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559BD-EF5D-4E06-81E0-88E730F6AC4E}" type="pres">
      <dgm:prSet presAssocID="{65563FE3-DE89-4490-9065-143F8EF848A5}" presName="accent_2" presStyleCnt="0"/>
      <dgm:spPr/>
    </dgm:pt>
    <dgm:pt modelId="{B11DA5DA-2C68-4B20-AC6E-4630EA376361}" type="pres">
      <dgm:prSet presAssocID="{65563FE3-DE89-4490-9065-143F8EF848A5}" presName="accentRepeatNode" presStyleLbl="solidFgAcc1" presStyleIdx="1" presStyleCnt="7"/>
      <dgm:spPr/>
    </dgm:pt>
    <dgm:pt modelId="{E7CC82C7-6388-4695-A635-3A921F7DACC9}" type="pres">
      <dgm:prSet presAssocID="{950B8DAD-614B-4127-9F70-5D6FD5DF5A8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544D8-9E09-471B-81CF-F9A4518735EE}" type="pres">
      <dgm:prSet presAssocID="{950B8DAD-614B-4127-9F70-5D6FD5DF5A8A}" presName="accent_3" presStyleCnt="0"/>
      <dgm:spPr/>
    </dgm:pt>
    <dgm:pt modelId="{3D4F0588-3528-4B7C-865C-9B2D7B9C7D4A}" type="pres">
      <dgm:prSet presAssocID="{950B8DAD-614B-4127-9F70-5D6FD5DF5A8A}" presName="accentRepeatNode" presStyleLbl="solidFgAcc1" presStyleIdx="2" presStyleCnt="7"/>
      <dgm:spPr/>
    </dgm:pt>
    <dgm:pt modelId="{7FE6272E-3148-41A7-9259-6EBDF6463726}" type="pres">
      <dgm:prSet presAssocID="{828647CD-E355-49B9-83F3-413E254CA6D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08B30-14E2-426E-856B-BEBD0FCD9A0F}" type="pres">
      <dgm:prSet presAssocID="{828647CD-E355-49B9-83F3-413E254CA6D3}" presName="accent_4" presStyleCnt="0"/>
      <dgm:spPr/>
    </dgm:pt>
    <dgm:pt modelId="{901BFE76-9753-468F-815C-A39CD26052AD}" type="pres">
      <dgm:prSet presAssocID="{828647CD-E355-49B9-83F3-413E254CA6D3}" presName="accentRepeatNode" presStyleLbl="solidFgAcc1" presStyleIdx="3" presStyleCnt="7"/>
      <dgm:spPr/>
    </dgm:pt>
    <dgm:pt modelId="{C879D8B9-4FC4-4EE1-B0A4-0B772B4DB3E5}" type="pres">
      <dgm:prSet presAssocID="{42A515E4-542E-477C-8B8B-AF4E5DCC0450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787E0-F89B-4325-BE8A-F81593EA5764}" type="pres">
      <dgm:prSet presAssocID="{42A515E4-542E-477C-8B8B-AF4E5DCC0450}" presName="accent_5" presStyleCnt="0"/>
      <dgm:spPr/>
    </dgm:pt>
    <dgm:pt modelId="{5F753B6E-96F2-4EFC-871F-D49B9077C541}" type="pres">
      <dgm:prSet presAssocID="{42A515E4-542E-477C-8B8B-AF4E5DCC0450}" presName="accentRepeatNode" presStyleLbl="solidFgAcc1" presStyleIdx="4" presStyleCnt="7"/>
      <dgm:spPr/>
    </dgm:pt>
    <dgm:pt modelId="{5DD1E9D9-E2EE-4F25-A9D5-324FF7036E00}" type="pres">
      <dgm:prSet presAssocID="{929D5D98-BCFA-445E-980C-364F1AE79BE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C728A-A350-4344-8E62-2DCCCEC16840}" type="pres">
      <dgm:prSet presAssocID="{929D5D98-BCFA-445E-980C-364F1AE79BEB}" presName="accent_6" presStyleCnt="0"/>
      <dgm:spPr/>
    </dgm:pt>
    <dgm:pt modelId="{417E2C15-3387-49AD-AD82-BBDBC8DFB925}" type="pres">
      <dgm:prSet presAssocID="{929D5D98-BCFA-445E-980C-364F1AE79BEB}" presName="accentRepeatNode" presStyleLbl="solidFgAcc1" presStyleIdx="5" presStyleCnt="7"/>
      <dgm:spPr/>
    </dgm:pt>
    <dgm:pt modelId="{3CF720BE-7CA1-4F69-BF30-02610F1B3FFB}" type="pres">
      <dgm:prSet presAssocID="{5F048C46-2CD7-4114-B101-A96549707B0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815FB-E6B1-483B-A44D-D33C7D41D001}" type="pres">
      <dgm:prSet presAssocID="{5F048C46-2CD7-4114-B101-A96549707B07}" presName="accent_7" presStyleCnt="0"/>
      <dgm:spPr/>
    </dgm:pt>
    <dgm:pt modelId="{21F225C7-06CD-439B-AA01-C4C82D5BCD5C}" type="pres">
      <dgm:prSet presAssocID="{5F048C46-2CD7-4114-B101-A96549707B07}" presName="accentRepeatNode" presStyleLbl="solidFgAcc1" presStyleIdx="6" presStyleCnt="7"/>
      <dgm:spPr/>
    </dgm:pt>
  </dgm:ptLst>
  <dgm:cxnLst>
    <dgm:cxn modelId="{EC9A37CB-8BA2-466A-BD98-8596A518E34C}" srcId="{23C3306F-E71D-4ED1-A8D3-DCB3065587CF}" destId="{42A515E4-542E-477C-8B8B-AF4E5DCC0450}" srcOrd="4" destOrd="0" parTransId="{30190560-E5D2-4BD7-A4CB-D12D1EEFC00A}" sibTransId="{33BC93AB-45B0-428F-AF1F-0B6F55D9C127}"/>
    <dgm:cxn modelId="{B108DCF0-9557-40B7-AB77-F0CAEA13FFF3}" type="presOf" srcId="{5F048C46-2CD7-4114-B101-A96549707B07}" destId="{3CF720BE-7CA1-4F69-BF30-02610F1B3FFB}" srcOrd="0" destOrd="0" presId="urn:microsoft.com/office/officeart/2008/layout/VerticalCurvedList"/>
    <dgm:cxn modelId="{B0A4EDE8-CA61-43B4-8228-6D7D5726C249}" type="presOf" srcId="{42A515E4-542E-477C-8B8B-AF4E5DCC0450}" destId="{C879D8B9-4FC4-4EE1-B0A4-0B772B4DB3E5}" srcOrd="0" destOrd="0" presId="urn:microsoft.com/office/officeart/2008/layout/VerticalCurvedList"/>
    <dgm:cxn modelId="{443FA30D-DCA0-4A78-AF63-B4428B7C0726}" type="presOf" srcId="{828647CD-E355-49B9-83F3-413E254CA6D3}" destId="{7FE6272E-3148-41A7-9259-6EBDF6463726}" srcOrd="0" destOrd="0" presId="urn:microsoft.com/office/officeart/2008/layout/VerticalCurvedList"/>
    <dgm:cxn modelId="{58C70D8B-AC4F-41E3-9F17-7AD929A09359}" srcId="{23C3306F-E71D-4ED1-A8D3-DCB3065587CF}" destId="{5F048C46-2CD7-4114-B101-A96549707B07}" srcOrd="6" destOrd="0" parTransId="{A0439533-3176-4993-B8CD-821BC9DEA466}" sibTransId="{54B4B8A2-8252-41BA-8FC2-D8519B7D0A7E}"/>
    <dgm:cxn modelId="{118710B9-6A7C-4981-AE3C-E6E6CD5BBB08}" srcId="{23C3306F-E71D-4ED1-A8D3-DCB3065587CF}" destId="{828647CD-E355-49B9-83F3-413E254CA6D3}" srcOrd="3" destOrd="0" parTransId="{C9394CA8-D177-4B1C-912D-0A1C83554CF7}" sibTransId="{514F73D0-A320-4756-B76E-BF7B08616132}"/>
    <dgm:cxn modelId="{7C74FA01-0ED0-4653-BEC8-198D4ED6EB10}" type="presOf" srcId="{05ACF03D-157D-4071-A3F5-27C249470518}" destId="{B5185403-EFCA-42DB-996E-974ED3643CA5}" srcOrd="0" destOrd="0" presId="urn:microsoft.com/office/officeart/2008/layout/VerticalCurvedList"/>
    <dgm:cxn modelId="{B31A10AD-C891-4D30-BEB5-C4CA2A8EC6BA}" type="presOf" srcId="{23C3306F-E71D-4ED1-A8D3-DCB3065587CF}" destId="{DF39318A-CE67-4A43-862D-CF93A2C55581}" srcOrd="0" destOrd="0" presId="urn:microsoft.com/office/officeart/2008/layout/VerticalCurvedList"/>
    <dgm:cxn modelId="{CCFB578C-4A5F-45B7-8B39-18487C5DAB23}" type="presOf" srcId="{65563FE3-DE89-4490-9065-143F8EF848A5}" destId="{F6F1BF81-874B-4B8C-AEE8-4E6F5C11D0F9}" srcOrd="0" destOrd="0" presId="urn:microsoft.com/office/officeart/2008/layout/VerticalCurvedList"/>
    <dgm:cxn modelId="{A726931F-7F50-48BC-910A-25D5143EE13B}" srcId="{23C3306F-E71D-4ED1-A8D3-DCB3065587CF}" destId="{65048568-236F-4A14-AC63-813804748AC2}" srcOrd="0" destOrd="0" parTransId="{49348586-9681-426D-ACCD-D47B74E9DEFB}" sibTransId="{05ACF03D-157D-4071-A3F5-27C249470518}"/>
    <dgm:cxn modelId="{9D2DEFD4-C56F-484E-8DA8-694B9672021B}" type="presOf" srcId="{929D5D98-BCFA-445E-980C-364F1AE79BEB}" destId="{5DD1E9D9-E2EE-4F25-A9D5-324FF7036E00}" srcOrd="0" destOrd="0" presId="urn:microsoft.com/office/officeart/2008/layout/VerticalCurvedList"/>
    <dgm:cxn modelId="{12D497E9-5510-434A-A1F5-8EC5B3432F75}" type="presOf" srcId="{950B8DAD-614B-4127-9F70-5D6FD5DF5A8A}" destId="{E7CC82C7-6388-4695-A635-3A921F7DACC9}" srcOrd="0" destOrd="0" presId="urn:microsoft.com/office/officeart/2008/layout/VerticalCurvedList"/>
    <dgm:cxn modelId="{C7F3C202-C8C1-465D-BD02-282D1124B6A0}" type="presOf" srcId="{65048568-236F-4A14-AC63-813804748AC2}" destId="{C11208F2-623E-4E7E-B202-DA85F9ACE390}" srcOrd="0" destOrd="0" presId="urn:microsoft.com/office/officeart/2008/layout/VerticalCurvedList"/>
    <dgm:cxn modelId="{77CCFB67-5FD5-4618-A653-E6C0032503BA}" srcId="{23C3306F-E71D-4ED1-A8D3-DCB3065587CF}" destId="{929D5D98-BCFA-445E-980C-364F1AE79BEB}" srcOrd="5" destOrd="0" parTransId="{2EB29788-6762-4E47-A9C4-5A3E7491D9E1}" sibTransId="{CC1009AC-3529-4D12-8486-3C878E89FDEA}"/>
    <dgm:cxn modelId="{48CB1BCD-BA40-47C8-82BD-125859953038}" srcId="{23C3306F-E71D-4ED1-A8D3-DCB3065587CF}" destId="{65563FE3-DE89-4490-9065-143F8EF848A5}" srcOrd="1" destOrd="0" parTransId="{BCC8DE14-42AC-4C62-AEB4-B79D9D0CCAB4}" sibTransId="{1F9E6F36-D7BE-4E48-885D-3D61A92623E2}"/>
    <dgm:cxn modelId="{9750F224-1306-44C6-BD78-BC40EC02B045}" srcId="{23C3306F-E71D-4ED1-A8D3-DCB3065587CF}" destId="{950B8DAD-614B-4127-9F70-5D6FD5DF5A8A}" srcOrd="2" destOrd="0" parTransId="{9A0B6BD3-9B93-454C-8B9B-D47F4006231F}" sibTransId="{555FE815-8FB2-4DC0-BEF5-6C02256CE981}"/>
    <dgm:cxn modelId="{22FDBC2C-3F5E-4E11-BD52-0B38024F9652}" type="presParOf" srcId="{DF39318A-CE67-4A43-862D-CF93A2C55581}" destId="{A7FE93F3-6BEE-447F-A3A5-2F2B54C121A0}" srcOrd="0" destOrd="0" presId="urn:microsoft.com/office/officeart/2008/layout/VerticalCurvedList"/>
    <dgm:cxn modelId="{AEA260D0-5590-46D9-8D96-C6E003C236FE}" type="presParOf" srcId="{A7FE93F3-6BEE-447F-A3A5-2F2B54C121A0}" destId="{A7E50BE9-7B68-4392-B1F7-AF3319000085}" srcOrd="0" destOrd="0" presId="urn:microsoft.com/office/officeart/2008/layout/VerticalCurvedList"/>
    <dgm:cxn modelId="{615A5F75-AC54-4B36-B085-B0A316264653}" type="presParOf" srcId="{A7E50BE9-7B68-4392-B1F7-AF3319000085}" destId="{BDC8E522-DAF4-4D35-BCD5-EF700C46AD1E}" srcOrd="0" destOrd="0" presId="urn:microsoft.com/office/officeart/2008/layout/VerticalCurvedList"/>
    <dgm:cxn modelId="{D23A418F-C3B5-4CEE-BF90-8EF159952968}" type="presParOf" srcId="{A7E50BE9-7B68-4392-B1F7-AF3319000085}" destId="{B5185403-EFCA-42DB-996E-974ED3643CA5}" srcOrd="1" destOrd="0" presId="urn:microsoft.com/office/officeart/2008/layout/VerticalCurvedList"/>
    <dgm:cxn modelId="{1BCE3579-509A-4BC2-BAED-F0689895CD29}" type="presParOf" srcId="{A7E50BE9-7B68-4392-B1F7-AF3319000085}" destId="{AAC0E739-957B-41B2-BD3A-A7448AB9E997}" srcOrd="2" destOrd="0" presId="urn:microsoft.com/office/officeart/2008/layout/VerticalCurvedList"/>
    <dgm:cxn modelId="{0503E637-2986-494C-A790-17527AC63591}" type="presParOf" srcId="{A7E50BE9-7B68-4392-B1F7-AF3319000085}" destId="{161295D5-4E23-4206-A2C4-2B9F92489EF3}" srcOrd="3" destOrd="0" presId="urn:microsoft.com/office/officeart/2008/layout/VerticalCurvedList"/>
    <dgm:cxn modelId="{E647B322-BFE7-482F-9822-DC695D32625C}" type="presParOf" srcId="{A7FE93F3-6BEE-447F-A3A5-2F2B54C121A0}" destId="{C11208F2-623E-4E7E-B202-DA85F9ACE390}" srcOrd="1" destOrd="0" presId="urn:microsoft.com/office/officeart/2008/layout/VerticalCurvedList"/>
    <dgm:cxn modelId="{249A1040-4765-43A3-A7EE-B4A8CECB2AE1}" type="presParOf" srcId="{A7FE93F3-6BEE-447F-A3A5-2F2B54C121A0}" destId="{23F715F7-2A61-4FDF-891E-B57A4231675B}" srcOrd="2" destOrd="0" presId="urn:microsoft.com/office/officeart/2008/layout/VerticalCurvedList"/>
    <dgm:cxn modelId="{D4D90780-9C28-41FF-BA56-6D60F43F24CD}" type="presParOf" srcId="{23F715F7-2A61-4FDF-891E-B57A4231675B}" destId="{C7D717E3-F426-4F88-9D53-79D1DA91C5C9}" srcOrd="0" destOrd="0" presId="urn:microsoft.com/office/officeart/2008/layout/VerticalCurvedList"/>
    <dgm:cxn modelId="{82F3643E-3666-4336-9914-27F5E14B2C07}" type="presParOf" srcId="{A7FE93F3-6BEE-447F-A3A5-2F2B54C121A0}" destId="{F6F1BF81-874B-4B8C-AEE8-4E6F5C11D0F9}" srcOrd="3" destOrd="0" presId="urn:microsoft.com/office/officeart/2008/layout/VerticalCurvedList"/>
    <dgm:cxn modelId="{5A7FE505-AE90-4DBB-AA5C-8C4F92E870EC}" type="presParOf" srcId="{A7FE93F3-6BEE-447F-A3A5-2F2B54C121A0}" destId="{751559BD-EF5D-4E06-81E0-88E730F6AC4E}" srcOrd="4" destOrd="0" presId="urn:microsoft.com/office/officeart/2008/layout/VerticalCurvedList"/>
    <dgm:cxn modelId="{ED56C458-8964-4F58-BE82-DA4B2F76139A}" type="presParOf" srcId="{751559BD-EF5D-4E06-81E0-88E730F6AC4E}" destId="{B11DA5DA-2C68-4B20-AC6E-4630EA376361}" srcOrd="0" destOrd="0" presId="urn:microsoft.com/office/officeart/2008/layout/VerticalCurvedList"/>
    <dgm:cxn modelId="{8EAFD89E-287F-4392-A8A9-12B7263F475A}" type="presParOf" srcId="{A7FE93F3-6BEE-447F-A3A5-2F2B54C121A0}" destId="{E7CC82C7-6388-4695-A635-3A921F7DACC9}" srcOrd="5" destOrd="0" presId="urn:microsoft.com/office/officeart/2008/layout/VerticalCurvedList"/>
    <dgm:cxn modelId="{8B6E35DC-8E8B-4281-9CD6-CA0E01016D43}" type="presParOf" srcId="{A7FE93F3-6BEE-447F-A3A5-2F2B54C121A0}" destId="{03C544D8-9E09-471B-81CF-F9A4518735EE}" srcOrd="6" destOrd="0" presId="urn:microsoft.com/office/officeart/2008/layout/VerticalCurvedList"/>
    <dgm:cxn modelId="{736688A8-392C-4FB0-9CAA-10F7F3AEAE50}" type="presParOf" srcId="{03C544D8-9E09-471B-81CF-F9A4518735EE}" destId="{3D4F0588-3528-4B7C-865C-9B2D7B9C7D4A}" srcOrd="0" destOrd="0" presId="urn:microsoft.com/office/officeart/2008/layout/VerticalCurvedList"/>
    <dgm:cxn modelId="{A7AC553F-0FF8-491A-9A97-E0DCBD1B304B}" type="presParOf" srcId="{A7FE93F3-6BEE-447F-A3A5-2F2B54C121A0}" destId="{7FE6272E-3148-41A7-9259-6EBDF6463726}" srcOrd="7" destOrd="0" presId="urn:microsoft.com/office/officeart/2008/layout/VerticalCurvedList"/>
    <dgm:cxn modelId="{3796D270-8F7B-4027-8B7E-5179D7A03CBA}" type="presParOf" srcId="{A7FE93F3-6BEE-447F-A3A5-2F2B54C121A0}" destId="{3DF08B30-14E2-426E-856B-BEBD0FCD9A0F}" srcOrd="8" destOrd="0" presId="urn:microsoft.com/office/officeart/2008/layout/VerticalCurvedList"/>
    <dgm:cxn modelId="{FC0F3716-BC94-41A4-98E1-8EB9405AD4E2}" type="presParOf" srcId="{3DF08B30-14E2-426E-856B-BEBD0FCD9A0F}" destId="{901BFE76-9753-468F-815C-A39CD26052AD}" srcOrd="0" destOrd="0" presId="urn:microsoft.com/office/officeart/2008/layout/VerticalCurvedList"/>
    <dgm:cxn modelId="{528D5C09-AAD5-4627-952E-9DD112715C11}" type="presParOf" srcId="{A7FE93F3-6BEE-447F-A3A5-2F2B54C121A0}" destId="{C879D8B9-4FC4-4EE1-B0A4-0B772B4DB3E5}" srcOrd="9" destOrd="0" presId="urn:microsoft.com/office/officeart/2008/layout/VerticalCurvedList"/>
    <dgm:cxn modelId="{3B70AFCA-29F2-4FBD-AA64-8457D526B4CA}" type="presParOf" srcId="{A7FE93F3-6BEE-447F-A3A5-2F2B54C121A0}" destId="{BF8787E0-F89B-4325-BE8A-F81593EA5764}" srcOrd="10" destOrd="0" presId="urn:microsoft.com/office/officeart/2008/layout/VerticalCurvedList"/>
    <dgm:cxn modelId="{3CD72D92-5DBC-40E5-9BFD-1BCC308EC167}" type="presParOf" srcId="{BF8787E0-F89B-4325-BE8A-F81593EA5764}" destId="{5F753B6E-96F2-4EFC-871F-D49B9077C541}" srcOrd="0" destOrd="0" presId="urn:microsoft.com/office/officeart/2008/layout/VerticalCurvedList"/>
    <dgm:cxn modelId="{7D308818-EDB3-4BBE-9934-BFD3B651E169}" type="presParOf" srcId="{A7FE93F3-6BEE-447F-A3A5-2F2B54C121A0}" destId="{5DD1E9D9-E2EE-4F25-A9D5-324FF7036E00}" srcOrd="11" destOrd="0" presId="urn:microsoft.com/office/officeart/2008/layout/VerticalCurvedList"/>
    <dgm:cxn modelId="{538E0209-B26A-45B6-915C-C23D5008BFED}" type="presParOf" srcId="{A7FE93F3-6BEE-447F-A3A5-2F2B54C121A0}" destId="{CEEC728A-A350-4344-8E62-2DCCCEC16840}" srcOrd="12" destOrd="0" presId="urn:microsoft.com/office/officeart/2008/layout/VerticalCurvedList"/>
    <dgm:cxn modelId="{45810A99-FC21-458E-95B8-58A9BD9C11B1}" type="presParOf" srcId="{CEEC728A-A350-4344-8E62-2DCCCEC16840}" destId="{417E2C15-3387-49AD-AD82-BBDBC8DFB925}" srcOrd="0" destOrd="0" presId="urn:microsoft.com/office/officeart/2008/layout/VerticalCurvedList"/>
    <dgm:cxn modelId="{52ECE6AB-F911-4669-9825-0F5F7221FDC4}" type="presParOf" srcId="{A7FE93F3-6BEE-447F-A3A5-2F2B54C121A0}" destId="{3CF720BE-7CA1-4F69-BF30-02610F1B3FFB}" srcOrd="13" destOrd="0" presId="urn:microsoft.com/office/officeart/2008/layout/VerticalCurvedList"/>
    <dgm:cxn modelId="{6E87DE9F-AA4F-4E48-9714-9DF7872394D1}" type="presParOf" srcId="{A7FE93F3-6BEE-447F-A3A5-2F2B54C121A0}" destId="{0C7815FB-E6B1-483B-A44D-D33C7D41D001}" srcOrd="14" destOrd="0" presId="urn:microsoft.com/office/officeart/2008/layout/VerticalCurvedList"/>
    <dgm:cxn modelId="{E9AA5F7E-9B04-4EAC-857E-52847A53F55A}" type="presParOf" srcId="{0C7815FB-E6B1-483B-A44D-D33C7D41D001}" destId="{21F225C7-06CD-439B-AA01-C4C82D5BCD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4E2652-30BC-4DDC-85B6-FEF29836642C}" type="doc">
      <dgm:prSet loTypeId="urn:microsoft.com/office/officeart/2005/8/layout/vList4#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4D68629F-51ED-46CF-8877-1AD6A325DCE5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>
                  <a:lumMod val="75000"/>
                </a:schemeClr>
              </a:solidFill>
            </a:rPr>
            <a:t>«теоретические материалы»;</a:t>
          </a:r>
          <a:endParaRPr lang="ru-RU" b="1" dirty="0">
            <a:solidFill>
              <a:schemeClr val="bg1">
                <a:lumMod val="75000"/>
              </a:schemeClr>
            </a:solidFill>
          </a:endParaRPr>
        </a:p>
      </dgm:t>
    </dgm:pt>
    <dgm:pt modelId="{81803C66-D739-402D-A897-4F7BF1EAF48A}" type="parTrans" cxnId="{46375974-C25E-4490-98E4-627016B8A5D5}">
      <dgm:prSet/>
      <dgm:spPr/>
      <dgm:t>
        <a:bodyPr/>
        <a:lstStyle/>
        <a:p>
          <a:endParaRPr lang="ru-RU"/>
        </a:p>
      </dgm:t>
    </dgm:pt>
    <dgm:pt modelId="{1AFFDDCB-A53D-4CCF-AD6B-5AB5C6A67672}" type="sibTrans" cxnId="{46375974-C25E-4490-98E4-627016B8A5D5}">
      <dgm:prSet/>
      <dgm:spPr/>
      <dgm:t>
        <a:bodyPr/>
        <a:lstStyle/>
        <a:p>
          <a:endParaRPr lang="ru-RU"/>
        </a:p>
      </dgm:t>
    </dgm:pt>
    <dgm:pt modelId="{18D3793D-0103-46B2-8811-C791C93415A8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>
                  <a:lumMod val="75000"/>
                </a:schemeClr>
              </a:solidFill>
            </a:rPr>
            <a:t>«агитация к спорту, рассказы о пользе физической культуры»;</a:t>
          </a:r>
          <a:endParaRPr lang="ru-RU" b="1" dirty="0">
            <a:solidFill>
              <a:schemeClr val="bg1">
                <a:lumMod val="75000"/>
              </a:schemeClr>
            </a:solidFill>
          </a:endParaRPr>
        </a:p>
      </dgm:t>
    </dgm:pt>
    <dgm:pt modelId="{0364F1F9-257D-4B9E-9D77-0B5963E40FD2}" type="parTrans" cxnId="{CCEBF0CC-6793-440F-B05B-6372B29FEF3C}">
      <dgm:prSet/>
      <dgm:spPr/>
      <dgm:t>
        <a:bodyPr/>
        <a:lstStyle/>
        <a:p>
          <a:endParaRPr lang="ru-RU"/>
        </a:p>
      </dgm:t>
    </dgm:pt>
    <dgm:pt modelId="{52EDE6DA-0A66-4F76-A947-7C4D02503FB4}" type="sibTrans" cxnId="{CCEBF0CC-6793-440F-B05B-6372B29FEF3C}">
      <dgm:prSet/>
      <dgm:spPr/>
      <dgm:t>
        <a:bodyPr/>
        <a:lstStyle/>
        <a:p>
          <a:endParaRPr lang="ru-RU"/>
        </a:p>
      </dgm:t>
    </dgm:pt>
    <dgm:pt modelId="{B3E464AB-883D-4C12-8AAB-6CB9F424D9CC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>
                  <a:lumMod val="75000"/>
                </a:schemeClr>
              </a:solidFill>
            </a:rPr>
            <a:t>«плакаты, стенды с материалами занятий»;</a:t>
          </a:r>
          <a:endParaRPr lang="ru-RU" b="1" dirty="0">
            <a:solidFill>
              <a:schemeClr val="bg1">
                <a:lumMod val="75000"/>
              </a:schemeClr>
            </a:solidFill>
          </a:endParaRPr>
        </a:p>
      </dgm:t>
    </dgm:pt>
    <dgm:pt modelId="{5AF3C7B6-14E3-41B5-AE70-A9D1B77624C8}" type="parTrans" cxnId="{01E93425-76B6-4FD3-8BA3-EAC39111DDED}">
      <dgm:prSet/>
      <dgm:spPr/>
      <dgm:t>
        <a:bodyPr/>
        <a:lstStyle/>
        <a:p>
          <a:endParaRPr lang="ru-RU"/>
        </a:p>
      </dgm:t>
    </dgm:pt>
    <dgm:pt modelId="{DADCC6C3-CAC2-4E6E-8ACA-FCF2203CAA6E}" type="sibTrans" cxnId="{01E93425-76B6-4FD3-8BA3-EAC39111DDED}">
      <dgm:prSet/>
      <dgm:spPr/>
      <dgm:t>
        <a:bodyPr/>
        <a:lstStyle/>
        <a:p>
          <a:endParaRPr lang="ru-RU"/>
        </a:p>
      </dgm:t>
    </dgm:pt>
    <dgm:pt modelId="{E201107A-BB10-479D-A3A8-6B7A6AAFCA71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>
                  <a:lumMod val="75000"/>
                </a:schemeClr>
              </a:solidFill>
            </a:rPr>
            <a:t>«общеобразовательные»;</a:t>
          </a:r>
          <a:endParaRPr lang="ru-RU" b="1" dirty="0">
            <a:solidFill>
              <a:schemeClr val="bg1">
                <a:lumMod val="75000"/>
              </a:schemeClr>
            </a:solidFill>
          </a:endParaRPr>
        </a:p>
      </dgm:t>
    </dgm:pt>
    <dgm:pt modelId="{5FD55D01-8D31-4CBB-85CA-6F4BCFE2B582}" type="parTrans" cxnId="{C40DB72F-D37D-4F21-941C-CBB0D17D17A2}">
      <dgm:prSet/>
      <dgm:spPr/>
      <dgm:t>
        <a:bodyPr/>
        <a:lstStyle/>
        <a:p>
          <a:endParaRPr lang="ru-RU"/>
        </a:p>
      </dgm:t>
    </dgm:pt>
    <dgm:pt modelId="{794D8129-1AE3-4569-B778-A4ECD388F4BE}" type="sibTrans" cxnId="{C40DB72F-D37D-4F21-941C-CBB0D17D17A2}">
      <dgm:prSet/>
      <dgm:spPr/>
      <dgm:t>
        <a:bodyPr/>
        <a:lstStyle/>
        <a:p>
          <a:endParaRPr lang="ru-RU"/>
        </a:p>
      </dgm:t>
    </dgm:pt>
    <dgm:pt modelId="{0574B2AA-0F14-43BF-B644-B6EBAF1ACA21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>
                  <a:lumMod val="75000"/>
                </a:schemeClr>
              </a:solidFill>
            </a:rPr>
            <a:t>«лекции, СРС, тесты»;</a:t>
          </a:r>
          <a:endParaRPr lang="ru-RU" b="1" dirty="0">
            <a:solidFill>
              <a:schemeClr val="bg1">
                <a:lumMod val="75000"/>
              </a:schemeClr>
            </a:solidFill>
          </a:endParaRPr>
        </a:p>
      </dgm:t>
    </dgm:pt>
    <dgm:pt modelId="{4A28C5BD-576E-4738-9521-A6483578BFDF}" type="parTrans" cxnId="{CDA3F9A2-0D23-48C0-BEEC-5C9897E16C73}">
      <dgm:prSet/>
      <dgm:spPr/>
      <dgm:t>
        <a:bodyPr/>
        <a:lstStyle/>
        <a:p>
          <a:endParaRPr lang="ru-RU"/>
        </a:p>
      </dgm:t>
    </dgm:pt>
    <dgm:pt modelId="{BD82D726-22C8-4C42-9057-573313F8E896}" type="sibTrans" cxnId="{CDA3F9A2-0D23-48C0-BEEC-5C9897E16C73}">
      <dgm:prSet/>
      <dgm:spPr/>
      <dgm:t>
        <a:bodyPr/>
        <a:lstStyle/>
        <a:p>
          <a:endParaRPr lang="ru-RU"/>
        </a:p>
      </dgm:t>
    </dgm:pt>
    <dgm:pt modelId="{81AB02B4-0BFF-4B12-A0BD-A16023BE9372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>
                  <a:lumMod val="75000"/>
                </a:schemeClr>
              </a:solidFill>
            </a:rPr>
            <a:t>«необходимость в профессиональной деятельности»;</a:t>
          </a:r>
          <a:endParaRPr lang="ru-RU" b="1" dirty="0">
            <a:solidFill>
              <a:schemeClr val="bg1">
                <a:lumMod val="75000"/>
              </a:schemeClr>
            </a:solidFill>
          </a:endParaRPr>
        </a:p>
      </dgm:t>
    </dgm:pt>
    <dgm:pt modelId="{CB4F5D94-1C80-43C1-B545-FF38D0A5B5A5}" type="parTrans" cxnId="{5458A8D9-C747-47E8-8B39-DCC5DB46862F}">
      <dgm:prSet/>
      <dgm:spPr/>
      <dgm:t>
        <a:bodyPr/>
        <a:lstStyle/>
        <a:p>
          <a:endParaRPr lang="ru-RU"/>
        </a:p>
      </dgm:t>
    </dgm:pt>
    <dgm:pt modelId="{F778A185-33D3-4AFF-BC41-A90C7E4EDDA6}" type="sibTrans" cxnId="{5458A8D9-C747-47E8-8B39-DCC5DB46862F}">
      <dgm:prSet/>
      <dgm:spPr/>
      <dgm:t>
        <a:bodyPr/>
        <a:lstStyle/>
        <a:p>
          <a:endParaRPr lang="ru-RU"/>
        </a:p>
      </dgm:t>
    </dgm:pt>
    <dgm:pt modelId="{E36DE4F0-5644-484A-AAF5-834E3B1AC572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>
                  <a:lumMod val="75000"/>
                </a:schemeClr>
              </a:solidFill>
            </a:rPr>
            <a:t>«обязательно»</a:t>
          </a:r>
          <a:endParaRPr lang="ru-RU" b="1" dirty="0">
            <a:solidFill>
              <a:schemeClr val="bg1">
                <a:lumMod val="75000"/>
              </a:schemeClr>
            </a:solidFill>
          </a:endParaRPr>
        </a:p>
      </dgm:t>
    </dgm:pt>
    <dgm:pt modelId="{F793FAC0-7892-4086-BC13-670072B5A16C}" type="parTrans" cxnId="{C3B5B180-DDEC-4059-9B0B-E8DD72490EF9}">
      <dgm:prSet/>
      <dgm:spPr/>
      <dgm:t>
        <a:bodyPr/>
        <a:lstStyle/>
        <a:p>
          <a:endParaRPr lang="ru-RU"/>
        </a:p>
      </dgm:t>
    </dgm:pt>
    <dgm:pt modelId="{047AB869-36F5-42EF-8902-E3239810C8D6}" type="sibTrans" cxnId="{C3B5B180-DDEC-4059-9B0B-E8DD72490EF9}">
      <dgm:prSet/>
      <dgm:spPr/>
      <dgm:t>
        <a:bodyPr/>
        <a:lstStyle/>
        <a:p>
          <a:endParaRPr lang="ru-RU"/>
        </a:p>
      </dgm:t>
    </dgm:pt>
    <dgm:pt modelId="{0CD4D550-8B1D-48BD-B755-97DAC69F454A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>
                  <a:lumMod val="75000"/>
                </a:schemeClr>
              </a:solidFill>
            </a:rPr>
            <a:t>«ноутбук».</a:t>
          </a:r>
          <a:endParaRPr lang="ru-RU" b="1" dirty="0">
            <a:solidFill>
              <a:schemeClr val="bg1">
                <a:lumMod val="75000"/>
              </a:schemeClr>
            </a:solidFill>
          </a:endParaRPr>
        </a:p>
      </dgm:t>
    </dgm:pt>
    <dgm:pt modelId="{91BEC8AC-1FDA-44B9-ACF4-29A9220659E0}" type="parTrans" cxnId="{5E154DF7-9941-421B-8C8C-B7BFEBAE27D3}">
      <dgm:prSet/>
      <dgm:spPr/>
      <dgm:t>
        <a:bodyPr/>
        <a:lstStyle/>
        <a:p>
          <a:endParaRPr lang="ru-RU"/>
        </a:p>
      </dgm:t>
    </dgm:pt>
    <dgm:pt modelId="{DDB2DE03-BC76-4208-9783-919F18AF00A3}" type="sibTrans" cxnId="{5E154DF7-9941-421B-8C8C-B7BFEBAE27D3}">
      <dgm:prSet/>
      <dgm:spPr/>
      <dgm:t>
        <a:bodyPr/>
        <a:lstStyle/>
        <a:p>
          <a:endParaRPr lang="ru-RU"/>
        </a:p>
      </dgm:t>
    </dgm:pt>
    <dgm:pt modelId="{F789139F-D343-4BEE-AFE0-7FD9C444804C}" type="pres">
      <dgm:prSet presAssocID="{D44E2652-30BC-4DDC-85B6-FEF29836642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2282D1-9969-48E7-8376-17086D6D0245}" type="pres">
      <dgm:prSet presAssocID="{4D68629F-51ED-46CF-8877-1AD6A325DCE5}" presName="comp" presStyleCnt="0"/>
      <dgm:spPr/>
    </dgm:pt>
    <dgm:pt modelId="{3245FBAE-F4DB-4DD1-BFA5-7858A5FAC120}" type="pres">
      <dgm:prSet presAssocID="{4D68629F-51ED-46CF-8877-1AD6A325DCE5}" presName="box" presStyleLbl="node1" presStyleIdx="0" presStyleCnt="8"/>
      <dgm:spPr/>
      <dgm:t>
        <a:bodyPr/>
        <a:lstStyle/>
        <a:p>
          <a:endParaRPr lang="ru-RU"/>
        </a:p>
      </dgm:t>
    </dgm:pt>
    <dgm:pt modelId="{22297D93-4003-4160-BA51-27480816A6D9}" type="pres">
      <dgm:prSet presAssocID="{4D68629F-51ED-46CF-8877-1AD6A325DCE5}" presName="img" presStyleLbl="fgImgPlace1" presStyleIdx="0" presStyleCnt="8"/>
      <dgm:spPr/>
    </dgm:pt>
    <dgm:pt modelId="{214A51B2-F77A-41F3-B6CE-A89DF1B416D1}" type="pres">
      <dgm:prSet presAssocID="{4D68629F-51ED-46CF-8877-1AD6A325DCE5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1EA69-136A-4D88-85A2-9E944F2607F6}" type="pres">
      <dgm:prSet presAssocID="{1AFFDDCB-A53D-4CCF-AD6B-5AB5C6A67672}" presName="spacer" presStyleCnt="0"/>
      <dgm:spPr/>
    </dgm:pt>
    <dgm:pt modelId="{3D7773EB-4642-4DF6-834A-BEE70E341839}" type="pres">
      <dgm:prSet presAssocID="{18D3793D-0103-46B2-8811-C791C93415A8}" presName="comp" presStyleCnt="0"/>
      <dgm:spPr/>
    </dgm:pt>
    <dgm:pt modelId="{B5912814-EA44-43C5-9111-1B05D2A1F5AC}" type="pres">
      <dgm:prSet presAssocID="{18D3793D-0103-46B2-8811-C791C93415A8}" presName="box" presStyleLbl="node1" presStyleIdx="1" presStyleCnt="8" custLinFactNeighborX="123" custLinFactNeighborY="-8500"/>
      <dgm:spPr/>
      <dgm:t>
        <a:bodyPr/>
        <a:lstStyle/>
        <a:p>
          <a:endParaRPr lang="ru-RU"/>
        </a:p>
      </dgm:t>
    </dgm:pt>
    <dgm:pt modelId="{7444A530-192F-4841-B081-A9C70A476170}" type="pres">
      <dgm:prSet presAssocID="{18D3793D-0103-46B2-8811-C791C93415A8}" presName="img" presStyleLbl="fgImgPlace1" presStyleIdx="1" presStyleCnt="8"/>
      <dgm:spPr/>
    </dgm:pt>
    <dgm:pt modelId="{D309BECA-9576-4C89-BD75-AB37EEF16F86}" type="pres">
      <dgm:prSet presAssocID="{18D3793D-0103-46B2-8811-C791C93415A8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AE9EF-362B-4D18-A369-52B16DC12C6A}" type="pres">
      <dgm:prSet presAssocID="{52EDE6DA-0A66-4F76-A947-7C4D02503FB4}" presName="spacer" presStyleCnt="0"/>
      <dgm:spPr/>
    </dgm:pt>
    <dgm:pt modelId="{1E5E03CA-B004-4380-BFFC-59247B5B925C}" type="pres">
      <dgm:prSet presAssocID="{B3E464AB-883D-4C12-8AAB-6CB9F424D9CC}" presName="comp" presStyleCnt="0"/>
      <dgm:spPr/>
    </dgm:pt>
    <dgm:pt modelId="{224E2201-C6C9-438F-82A4-3E26B1CEC1CB}" type="pres">
      <dgm:prSet presAssocID="{B3E464AB-883D-4C12-8AAB-6CB9F424D9CC}" presName="box" presStyleLbl="node1" presStyleIdx="2" presStyleCnt="8"/>
      <dgm:spPr/>
      <dgm:t>
        <a:bodyPr/>
        <a:lstStyle/>
        <a:p>
          <a:endParaRPr lang="ru-RU"/>
        </a:p>
      </dgm:t>
    </dgm:pt>
    <dgm:pt modelId="{16D7A41D-EF0C-4E39-8C3E-182518F7CE02}" type="pres">
      <dgm:prSet presAssocID="{B3E464AB-883D-4C12-8AAB-6CB9F424D9CC}" presName="img" presStyleLbl="fgImgPlace1" presStyleIdx="2" presStyleCnt="8"/>
      <dgm:spPr/>
    </dgm:pt>
    <dgm:pt modelId="{7F7C5E40-DD53-4E70-B41C-874E876E3AA7}" type="pres">
      <dgm:prSet presAssocID="{B3E464AB-883D-4C12-8AAB-6CB9F424D9CC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D2563-06FB-4D10-87A1-08CD6557DBCA}" type="pres">
      <dgm:prSet presAssocID="{DADCC6C3-CAC2-4E6E-8ACA-FCF2203CAA6E}" presName="spacer" presStyleCnt="0"/>
      <dgm:spPr/>
    </dgm:pt>
    <dgm:pt modelId="{E4BF1067-D7CF-416C-8017-96418E1DD519}" type="pres">
      <dgm:prSet presAssocID="{E201107A-BB10-479D-A3A8-6B7A6AAFCA71}" presName="comp" presStyleCnt="0"/>
      <dgm:spPr/>
    </dgm:pt>
    <dgm:pt modelId="{F799B5BA-DDEA-4AAB-8A6B-1B4A125A8A66}" type="pres">
      <dgm:prSet presAssocID="{E201107A-BB10-479D-A3A8-6B7A6AAFCA71}" presName="box" presStyleLbl="node1" presStyleIdx="3" presStyleCnt="8"/>
      <dgm:spPr/>
      <dgm:t>
        <a:bodyPr/>
        <a:lstStyle/>
        <a:p>
          <a:endParaRPr lang="ru-RU"/>
        </a:p>
      </dgm:t>
    </dgm:pt>
    <dgm:pt modelId="{AA4D2F5E-1954-4D6E-8231-D3FF9D200D22}" type="pres">
      <dgm:prSet presAssocID="{E201107A-BB10-479D-A3A8-6B7A6AAFCA71}" presName="img" presStyleLbl="fgImgPlace1" presStyleIdx="3" presStyleCnt="8"/>
      <dgm:spPr/>
    </dgm:pt>
    <dgm:pt modelId="{FE91E0BC-E998-4D54-9FC7-D9111C99AF54}" type="pres">
      <dgm:prSet presAssocID="{E201107A-BB10-479D-A3A8-6B7A6AAFCA71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81CBE-3F90-4324-A9E3-90B323DBEF54}" type="pres">
      <dgm:prSet presAssocID="{794D8129-1AE3-4569-B778-A4ECD388F4BE}" presName="spacer" presStyleCnt="0"/>
      <dgm:spPr/>
    </dgm:pt>
    <dgm:pt modelId="{762C1A9C-DB5A-4C5A-84BB-FA576AA547DB}" type="pres">
      <dgm:prSet presAssocID="{0574B2AA-0F14-43BF-B644-B6EBAF1ACA21}" presName="comp" presStyleCnt="0"/>
      <dgm:spPr/>
    </dgm:pt>
    <dgm:pt modelId="{A964FCED-F72D-48C9-AB81-AC69DF46A8E6}" type="pres">
      <dgm:prSet presAssocID="{0574B2AA-0F14-43BF-B644-B6EBAF1ACA21}" presName="box" presStyleLbl="node1" presStyleIdx="4" presStyleCnt="8"/>
      <dgm:spPr/>
      <dgm:t>
        <a:bodyPr/>
        <a:lstStyle/>
        <a:p>
          <a:endParaRPr lang="ru-RU"/>
        </a:p>
      </dgm:t>
    </dgm:pt>
    <dgm:pt modelId="{04624AA6-BC7C-4FB3-A0FF-7911C952D4DE}" type="pres">
      <dgm:prSet presAssocID="{0574B2AA-0F14-43BF-B644-B6EBAF1ACA21}" presName="img" presStyleLbl="fgImgPlace1" presStyleIdx="4" presStyleCnt="8"/>
      <dgm:spPr/>
    </dgm:pt>
    <dgm:pt modelId="{A9F7CB04-413C-4EDA-8576-0BCC7764CA69}" type="pres">
      <dgm:prSet presAssocID="{0574B2AA-0F14-43BF-B644-B6EBAF1ACA21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E5861-FA54-4800-97BA-7F34C1CE5575}" type="pres">
      <dgm:prSet presAssocID="{BD82D726-22C8-4C42-9057-573313F8E896}" presName="spacer" presStyleCnt="0"/>
      <dgm:spPr/>
    </dgm:pt>
    <dgm:pt modelId="{683E1634-02AA-4532-8D0C-7464DC19237D}" type="pres">
      <dgm:prSet presAssocID="{81AB02B4-0BFF-4B12-A0BD-A16023BE9372}" presName="comp" presStyleCnt="0"/>
      <dgm:spPr/>
    </dgm:pt>
    <dgm:pt modelId="{854C5974-2897-48B9-897D-DDA2CBB1DCF0}" type="pres">
      <dgm:prSet presAssocID="{81AB02B4-0BFF-4B12-A0BD-A16023BE9372}" presName="box" presStyleLbl="node1" presStyleIdx="5" presStyleCnt="8"/>
      <dgm:spPr/>
      <dgm:t>
        <a:bodyPr/>
        <a:lstStyle/>
        <a:p>
          <a:endParaRPr lang="ru-RU"/>
        </a:p>
      </dgm:t>
    </dgm:pt>
    <dgm:pt modelId="{4F080BBF-BD1D-47DD-B890-F7F964731666}" type="pres">
      <dgm:prSet presAssocID="{81AB02B4-0BFF-4B12-A0BD-A16023BE9372}" presName="img" presStyleLbl="fgImgPlace1" presStyleIdx="5" presStyleCnt="8"/>
      <dgm:spPr/>
    </dgm:pt>
    <dgm:pt modelId="{207990E5-E6FF-414D-BA18-EF9677F61205}" type="pres">
      <dgm:prSet presAssocID="{81AB02B4-0BFF-4B12-A0BD-A16023BE9372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2C038-EB81-4252-B39E-B6691637318D}" type="pres">
      <dgm:prSet presAssocID="{F778A185-33D3-4AFF-BC41-A90C7E4EDDA6}" presName="spacer" presStyleCnt="0"/>
      <dgm:spPr/>
    </dgm:pt>
    <dgm:pt modelId="{F2E26641-414B-45CA-A1FB-794CEC28B438}" type="pres">
      <dgm:prSet presAssocID="{E36DE4F0-5644-484A-AAF5-834E3B1AC572}" presName="comp" presStyleCnt="0"/>
      <dgm:spPr/>
    </dgm:pt>
    <dgm:pt modelId="{C2AA4D5E-C5C7-4E3A-9B2F-B81571D7F747}" type="pres">
      <dgm:prSet presAssocID="{E36DE4F0-5644-484A-AAF5-834E3B1AC572}" presName="box" presStyleLbl="node1" presStyleIdx="6" presStyleCnt="8"/>
      <dgm:spPr/>
      <dgm:t>
        <a:bodyPr/>
        <a:lstStyle/>
        <a:p>
          <a:endParaRPr lang="ru-RU"/>
        </a:p>
      </dgm:t>
    </dgm:pt>
    <dgm:pt modelId="{5BB2D852-615A-49DD-B3E6-837A73B2A6BD}" type="pres">
      <dgm:prSet presAssocID="{E36DE4F0-5644-484A-AAF5-834E3B1AC572}" presName="img" presStyleLbl="fgImgPlace1" presStyleIdx="6" presStyleCnt="8"/>
      <dgm:spPr/>
    </dgm:pt>
    <dgm:pt modelId="{C65A4F27-1634-424E-AD90-5E7F4AC3B378}" type="pres">
      <dgm:prSet presAssocID="{E36DE4F0-5644-484A-AAF5-834E3B1AC572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D595B-6410-4BE2-AE5F-8D04F1892D28}" type="pres">
      <dgm:prSet presAssocID="{047AB869-36F5-42EF-8902-E3239810C8D6}" presName="spacer" presStyleCnt="0"/>
      <dgm:spPr/>
    </dgm:pt>
    <dgm:pt modelId="{EE000B7E-E4C3-4C3F-80FD-B2884D3AC2A4}" type="pres">
      <dgm:prSet presAssocID="{0CD4D550-8B1D-48BD-B755-97DAC69F454A}" presName="comp" presStyleCnt="0"/>
      <dgm:spPr/>
    </dgm:pt>
    <dgm:pt modelId="{E47244B8-DD5A-445C-8C1F-E22B1F452374}" type="pres">
      <dgm:prSet presAssocID="{0CD4D550-8B1D-48BD-B755-97DAC69F454A}" presName="box" presStyleLbl="node1" presStyleIdx="7" presStyleCnt="8"/>
      <dgm:spPr/>
      <dgm:t>
        <a:bodyPr/>
        <a:lstStyle/>
        <a:p>
          <a:endParaRPr lang="ru-RU"/>
        </a:p>
      </dgm:t>
    </dgm:pt>
    <dgm:pt modelId="{92EA6CB0-FF3C-4373-B805-DBE417024600}" type="pres">
      <dgm:prSet presAssocID="{0CD4D550-8B1D-48BD-B755-97DAC69F454A}" presName="img" presStyleLbl="fgImgPlace1" presStyleIdx="7" presStyleCnt="8"/>
      <dgm:spPr/>
    </dgm:pt>
    <dgm:pt modelId="{BC9F4D81-402C-4145-9BCA-A1994DF44DF3}" type="pres">
      <dgm:prSet presAssocID="{0CD4D550-8B1D-48BD-B755-97DAC69F454A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232DF4-A9B5-493D-96E1-3EA3D265789B}" type="presOf" srcId="{B3E464AB-883D-4C12-8AAB-6CB9F424D9CC}" destId="{224E2201-C6C9-438F-82A4-3E26B1CEC1CB}" srcOrd="0" destOrd="0" presId="urn:microsoft.com/office/officeart/2005/8/layout/vList4#1"/>
    <dgm:cxn modelId="{CCEBF0CC-6793-440F-B05B-6372B29FEF3C}" srcId="{D44E2652-30BC-4DDC-85B6-FEF29836642C}" destId="{18D3793D-0103-46B2-8811-C791C93415A8}" srcOrd="1" destOrd="0" parTransId="{0364F1F9-257D-4B9E-9D77-0B5963E40FD2}" sibTransId="{52EDE6DA-0A66-4F76-A947-7C4D02503FB4}"/>
    <dgm:cxn modelId="{5458A8D9-C747-47E8-8B39-DCC5DB46862F}" srcId="{D44E2652-30BC-4DDC-85B6-FEF29836642C}" destId="{81AB02B4-0BFF-4B12-A0BD-A16023BE9372}" srcOrd="5" destOrd="0" parTransId="{CB4F5D94-1C80-43C1-B545-FF38D0A5B5A5}" sibTransId="{F778A185-33D3-4AFF-BC41-A90C7E4EDDA6}"/>
    <dgm:cxn modelId="{A72C2CE3-75AA-460F-89D6-0D6CDA8BDC24}" type="presOf" srcId="{0CD4D550-8B1D-48BD-B755-97DAC69F454A}" destId="{BC9F4D81-402C-4145-9BCA-A1994DF44DF3}" srcOrd="1" destOrd="0" presId="urn:microsoft.com/office/officeart/2005/8/layout/vList4#1"/>
    <dgm:cxn modelId="{9784CCD0-0792-4693-BABD-D25A91C2F534}" type="presOf" srcId="{81AB02B4-0BFF-4B12-A0BD-A16023BE9372}" destId="{854C5974-2897-48B9-897D-DDA2CBB1DCF0}" srcOrd="0" destOrd="0" presId="urn:microsoft.com/office/officeart/2005/8/layout/vList4#1"/>
    <dgm:cxn modelId="{73F1C8FC-69B0-4D44-BF14-C97B2F92C1B1}" type="presOf" srcId="{81AB02B4-0BFF-4B12-A0BD-A16023BE9372}" destId="{207990E5-E6FF-414D-BA18-EF9677F61205}" srcOrd="1" destOrd="0" presId="urn:microsoft.com/office/officeart/2005/8/layout/vList4#1"/>
    <dgm:cxn modelId="{C40DB72F-D37D-4F21-941C-CBB0D17D17A2}" srcId="{D44E2652-30BC-4DDC-85B6-FEF29836642C}" destId="{E201107A-BB10-479D-A3A8-6B7A6AAFCA71}" srcOrd="3" destOrd="0" parTransId="{5FD55D01-8D31-4CBB-85CA-6F4BCFE2B582}" sibTransId="{794D8129-1AE3-4569-B778-A4ECD388F4BE}"/>
    <dgm:cxn modelId="{2AF51887-5A2A-403F-8F8D-1B610396E461}" type="presOf" srcId="{0574B2AA-0F14-43BF-B644-B6EBAF1ACA21}" destId="{A9F7CB04-413C-4EDA-8576-0BCC7764CA69}" srcOrd="1" destOrd="0" presId="urn:microsoft.com/office/officeart/2005/8/layout/vList4#1"/>
    <dgm:cxn modelId="{CF864AF0-2DD7-45B9-A58D-4549F638BDBC}" type="presOf" srcId="{18D3793D-0103-46B2-8811-C791C93415A8}" destId="{D309BECA-9576-4C89-BD75-AB37EEF16F86}" srcOrd="1" destOrd="0" presId="urn:microsoft.com/office/officeart/2005/8/layout/vList4#1"/>
    <dgm:cxn modelId="{5E154DF7-9941-421B-8C8C-B7BFEBAE27D3}" srcId="{D44E2652-30BC-4DDC-85B6-FEF29836642C}" destId="{0CD4D550-8B1D-48BD-B755-97DAC69F454A}" srcOrd="7" destOrd="0" parTransId="{91BEC8AC-1FDA-44B9-ACF4-29A9220659E0}" sibTransId="{DDB2DE03-BC76-4208-9783-919F18AF00A3}"/>
    <dgm:cxn modelId="{7AAD5901-EB3F-45B0-8329-5B3D3DEB8100}" type="presOf" srcId="{B3E464AB-883D-4C12-8AAB-6CB9F424D9CC}" destId="{7F7C5E40-DD53-4E70-B41C-874E876E3AA7}" srcOrd="1" destOrd="0" presId="urn:microsoft.com/office/officeart/2005/8/layout/vList4#1"/>
    <dgm:cxn modelId="{598939D0-5D02-41C5-B031-62AE65FE7380}" type="presOf" srcId="{0574B2AA-0F14-43BF-B644-B6EBAF1ACA21}" destId="{A964FCED-F72D-48C9-AB81-AC69DF46A8E6}" srcOrd="0" destOrd="0" presId="urn:microsoft.com/office/officeart/2005/8/layout/vList4#1"/>
    <dgm:cxn modelId="{D787B54F-51AA-47C2-8220-8F84D86438EF}" type="presOf" srcId="{E201107A-BB10-479D-A3A8-6B7A6AAFCA71}" destId="{F799B5BA-DDEA-4AAB-8A6B-1B4A125A8A66}" srcOrd="0" destOrd="0" presId="urn:microsoft.com/office/officeart/2005/8/layout/vList4#1"/>
    <dgm:cxn modelId="{01E93425-76B6-4FD3-8BA3-EAC39111DDED}" srcId="{D44E2652-30BC-4DDC-85B6-FEF29836642C}" destId="{B3E464AB-883D-4C12-8AAB-6CB9F424D9CC}" srcOrd="2" destOrd="0" parTransId="{5AF3C7B6-14E3-41B5-AE70-A9D1B77624C8}" sibTransId="{DADCC6C3-CAC2-4E6E-8ACA-FCF2203CAA6E}"/>
    <dgm:cxn modelId="{3DBB41CE-DC8B-4115-91BE-8F7CBC2B77E5}" type="presOf" srcId="{E201107A-BB10-479D-A3A8-6B7A6AAFCA71}" destId="{FE91E0BC-E998-4D54-9FC7-D9111C99AF54}" srcOrd="1" destOrd="0" presId="urn:microsoft.com/office/officeart/2005/8/layout/vList4#1"/>
    <dgm:cxn modelId="{46375974-C25E-4490-98E4-627016B8A5D5}" srcId="{D44E2652-30BC-4DDC-85B6-FEF29836642C}" destId="{4D68629F-51ED-46CF-8877-1AD6A325DCE5}" srcOrd="0" destOrd="0" parTransId="{81803C66-D739-402D-A897-4F7BF1EAF48A}" sibTransId="{1AFFDDCB-A53D-4CCF-AD6B-5AB5C6A67672}"/>
    <dgm:cxn modelId="{78C121DA-8922-40A3-B9D7-1A604116CC4F}" type="presOf" srcId="{4D68629F-51ED-46CF-8877-1AD6A325DCE5}" destId="{3245FBAE-F4DB-4DD1-BFA5-7858A5FAC120}" srcOrd="0" destOrd="0" presId="urn:microsoft.com/office/officeart/2005/8/layout/vList4#1"/>
    <dgm:cxn modelId="{9AE3A93F-9041-41C7-8A4B-2E33DBEB9E45}" type="presOf" srcId="{0CD4D550-8B1D-48BD-B755-97DAC69F454A}" destId="{E47244B8-DD5A-445C-8C1F-E22B1F452374}" srcOrd="0" destOrd="0" presId="urn:microsoft.com/office/officeart/2005/8/layout/vList4#1"/>
    <dgm:cxn modelId="{CF265FBA-12E3-4B16-91A9-61A2A9B62B97}" type="presOf" srcId="{4D68629F-51ED-46CF-8877-1AD6A325DCE5}" destId="{214A51B2-F77A-41F3-B6CE-A89DF1B416D1}" srcOrd="1" destOrd="0" presId="urn:microsoft.com/office/officeart/2005/8/layout/vList4#1"/>
    <dgm:cxn modelId="{41E6BAA8-D71F-4687-9FF0-50E3FBC9B518}" type="presOf" srcId="{E36DE4F0-5644-484A-AAF5-834E3B1AC572}" destId="{C2AA4D5E-C5C7-4E3A-9B2F-B81571D7F747}" srcOrd="0" destOrd="0" presId="urn:microsoft.com/office/officeart/2005/8/layout/vList4#1"/>
    <dgm:cxn modelId="{5F46A870-2D65-4CEA-927A-F23583304443}" type="presOf" srcId="{D44E2652-30BC-4DDC-85B6-FEF29836642C}" destId="{F789139F-D343-4BEE-AFE0-7FD9C444804C}" srcOrd="0" destOrd="0" presId="urn:microsoft.com/office/officeart/2005/8/layout/vList4#1"/>
    <dgm:cxn modelId="{CDA3F9A2-0D23-48C0-BEEC-5C9897E16C73}" srcId="{D44E2652-30BC-4DDC-85B6-FEF29836642C}" destId="{0574B2AA-0F14-43BF-B644-B6EBAF1ACA21}" srcOrd="4" destOrd="0" parTransId="{4A28C5BD-576E-4738-9521-A6483578BFDF}" sibTransId="{BD82D726-22C8-4C42-9057-573313F8E896}"/>
    <dgm:cxn modelId="{A3CBF395-FD5D-4F3C-82F1-F0260F04E50A}" type="presOf" srcId="{E36DE4F0-5644-484A-AAF5-834E3B1AC572}" destId="{C65A4F27-1634-424E-AD90-5E7F4AC3B378}" srcOrd="1" destOrd="0" presId="urn:microsoft.com/office/officeart/2005/8/layout/vList4#1"/>
    <dgm:cxn modelId="{88F20F90-2727-447F-8A19-24E19BBD9702}" type="presOf" srcId="{18D3793D-0103-46B2-8811-C791C93415A8}" destId="{B5912814-EA44-43C5-9111-1B05D2A1F5AC}" srcOrd="0" destOrd="0" presId="urn:microsoft.com/office/officeart/2005/8/layout/vList4#1"/>
    <dgm:cxn modelId="{C3B5B180-DDEC-4059-9B0B-E8DD72490EF9}" srcId="{D44E2652-30BC-4DDC-85B6-FEF29836642C}" destId="{E36DE4F0-5644-484A-AAF5-834E3B1AC572}" srcOrd="6" destOrd="0" parTransId="{F793FAC0-7892-4086-BC13-670072B5A16C}" sibTransId="{047AB869-36F5-42EF-8902-E3239810C8D6}"/>
    <dgm:cxn modelId="{5F956F98-235F-4A5A-A689-8B89AA8196F7}" type="presParOf" srcId="{F789139F-D343-4BEE-AFE0-7FD9C444804C}" destId="{E02282D1-9969-48E7-8376-17086D6D0245}" srcOrd="0" destOrd="0" presId="urn:microsoft.com/office/officeart/2005/8/layout/vList4#1"/>
    <dgm:cxn modelId="{55C9C3BF-16DC-4226-9A13-3CE31F9133AC}" type="presParOf" srcId="{E02282D1-9969-48E7-8376-17086D6D0245}" destId="{3245FBAE-F4DB-4DD1-BFA5-7858A5FAC120}" srcOrd="0" destOrd="0" presId="urn:microsoft.com/office/officeart/2005/8/layout/vList4#1"/>
    <dgm:cxn modelId="{FC551100-5644-405B-B18C-3277331649D2}" type="presParOf" srcId="{E02282D1-9969-48E7-8376-17086D6D0245}" destId="{22297D93-4003-4160-BA51-27480816A6D9}" srcOrd="1" destOrd="0" presId="urn:microsoft.com/office/officeart/2005/8/layout/vList4#1"/>
    <dgm:cxn modelId="{E4F29D41-72BC-448D-871C-51C586159241}" type="presParOf" srcId="{E02282D1-9969-48E7-8376-17086D6D0245}" destId="{214A51B2-F77A-41F3-B6CE-A89DF1B416D1}" srcOrd="2" destOrd="0" presId="urn:microsoft.com/office/officeart/2005/8/layout/vList4#1"/>
    <dgm:cxn modelId="{5DA35F34-EB96-4670-AD62-27AB085DF970}" type="presParOf" srcId="{F789139F-D343-4BEE-AFE0-7FD9C444804C}" destId="{4541EA69-136A-4D88-85A2-9E944F2607F6}" srcOrd="1" destOrd="0" presId="urn:microsoft.com/office/officeart/2005/8/layout/vList4#1"/>
    <dgm:cxn modelId="{79F7D3EE-302D-4E52-ACC5-2FCD3454B6D8}" type="presParOf" srcId="{F789139F-D343-4BEE-AFE0-7FD9C444804C}" destId="{3D7773EB-4642-4DF6-834A-BEE70E341839}" srcOrd="2" destOrd="0" presId="urn:microsoft.com/office/officeart/2005/8/layout/vList4#1"/>
    <dgm:cxn modelId="{5F476D37-F1CB-445D-B27C-0E3780D79469}" type="presParOf" srcId="{3D7773EB-4642-4DF6-834A-BEE70E341839}" destId="{B5912814-EA44-43C5-9111-1B05D2A1F5AC}" srcOrd="0" destOrd="0" presId="urn:microsoft.com/office/officeart/2005/8/layout/vList4#1"/>
    <dgm:cxn modelId="{9D8DC3E2-DA39-428D-A91F-D451910B9E47}" type="presParOf" srcId="{3D7773EB-4642-4DF6-834A-BEE70E341839}" destId="{7444A530-192F-4841-B081-A9C70A476170}" srcOrd="1" destOrd="0" presId="urn:microsoft.com/office/officeart/2005/8/layout/vList4#1"/>
    <dgm:cxn modelId="{80EAF759-4452-46D3-888E-FC4941F66FA8}" type="presParOf" srcId="{3D7773EB-4642-4DF6-834A-BEE70E341839}" destId="{D309BECA-9576-4C89-BD75-AB37EEF16F86}" srcOrd="2" destOrd="0" presId="urn:microsoft.com/office/officeart/2005/8/layout/vList4#1"/>
    <dgm:cxn modelId="{69AA2CFD-5C1D-4761-B433-3D3ACB993982}" type="presParOf" srcId="{F789139F-D343-4BEE-AFE0-7FD9C444804C}" destId="{8A7AE9EF-362B-4D18-A369-52B16DC12C6A}" srcOrd="3" destOrd="0" presId="urn:microsoft.com/office/officeart/2005/8/layout/vList4#1"/>
    <dgm:cxn modelId="{BF615EBA-03D9-4C45-B1F2-580F090445FE}" type="presParOf" srcId="{F789139F-D343-4BEE-AFE0-7FD9C444804C}" destId="{1E5E03CA-B004-4380-BFFC-59247B5B925C}" srcOrd="4" destOrd="0" presId="urn:microsoft.com/office/officeart/2005/8/layout/vList4#1"/>
    <dgm:cxn modelId="{98DDF4DE-C8A2-4FEB-ACA6-1F155DD50F50}" type="presParOf" srcId="{1E5E03CA-B004-4380-BFFC-59247B5B925C}" destId="{224E2201-C6C9-438F-82A4-3E26B1CEC1CB}" srcOrd="0" destOrd="0" presId="urn:microsoft.com/office/officeart/2005/8/layout/vList4#1"/>
    <dgm:cxn modelId="{E57C9BB8-123D-46A2-8D59-235CA3C45BA8}" type="presParOf" srcId="{1E5E03CA-B004-4380-BFFC-59247B5B925C}" destId="{16D7A41D-EF0C-4E39-8C3E-182518F7CE02}" srcOrd="1" destOrd="0" presId="urn:microsoft.com/office/officeart/2005/8/layout/vList4#1"/>
    <dgm:cxn modelId="{15551C56-9C54-4142-B099-757EA0194525}" type="presParOf" srcId="{1E5E03CA-B004-4380-BFFC-59247B5B925C}" destId="{7F7C5E40-DD53-4E70-B41C-874E876E3AA7}" srcOrd="2" destOrd="0" presId="urn:microsoft.com/office/officeart/2005/8/layout/vList4#1"/>
    <dgm:cxn modelId="{1FFBE719-5421-4ABA-95F0-7A0FEF746089}" type="presParOf" srcId="{F789139F-D343-4BEE-AFE0-7FD9C444804C}" destId="{DF2D2563-06FB-4D10-87A1-08CD6557DBCA}" srcOrd="5" destOrd="0" presId="urn:microsoft.com/office/officeart/2005/8/layout/vList4#1"/>
    <dgm:cxn modelId="{6400F09E-9C63-4F20-86DC-F88AFAA600A9}" type="presParOf" srcId="{F789139F-D343-4BEE-AFE0-7FD9C444804C}" destId="{E4BF1067-D7CF-416C-8017-96418E1DD519}" srcOrd="6" destOrd="0" presId="urn:microsoft.com/office/officeart/2005/8/layout/vList4#1"/>
    <dgm:cxn modelId="{EC469479-E1D4-4228-A532-078628C01649}" type="presParOf" srcId="{E4BF1067-D7CF-416C-8017-96418E1DD519}" destId="{F799B5BA-DDEA-4AAB-8A6B-1B4A125A8A66}" srcOrd="0" destOrd="0" presId="urn:microsoft.com/office/officeart/2005/8/layout/vList4#1"/>
    <dgm:cxn modelId="{38EB8A94-8F26-4081-8D61-89A1F2BC4D08}" type="presParOf" srcId="{E4BF1067-D7CF-416C-8017-96418E1DD519}" destId="{AA4D2F5E-1954-4D6E-8231-D3FF9D200D22}" srcOrd="1" destOrd="0" presId="urn:microsoft.com/office/officeart/2005/8/layout/vList4#1"/>
    <dgm:cxn modelId="{46D06555-8591-42BF-90CF-911A8EC0A3C5}" type="presParOf" srcId="{E4BF1067-D7CF-416C-8017-96418E1DD519}" destId="{FE91E0BC-E998-4D54-9FC7-D9111C99AF54}" srcOrd="2" destOrd="0" presId="urn:microsoft.com/office/officeart/2005/8/layout/vList4#1"/>
    <dgm:cxn modelId="{BBE7542A-6AE1-4126-AC0A-EF883D06DFBA}" type="presParOf" srcId="{F789139F-D343-4BEE-AFE0-7FD9C444804C}" destId="{E4081CBE-3F90-4324-A9E3-90B323DBEF54}" srcOrd="7" destOrd="0" presId="urn:microsoft.com/office/officeart/2005/8/layout/vList4#1"/>
    <dgm:cxn modelId="{40817F87-2D64-4F7B-9834-906DD2F7BC84}" type="presParOf" srcId="{F789139F-D343-4BEE-AFE0-7FD9C444804C}" destId="{762C1A9C-DB5A-4C5A-84BB-FA576AA547DB}" srcOrd="8" destOrd="0" presId="urn:microsoft.com/office/officeart/2005/8/layout/vList4#1"/>
    <dgm:cxn modelId="{61F8453C-F7E3-4D1B-B553-FF9FAAA1A7C9}" type="presParOf" srcId="{762C1A9C-DB5A-4C5A-84BB-FA576AA547DB}" destId="{A964FCED-F72D-48C9-AB81-AC69DF46A8E6}" srcOrd="0" destOrd="0" presId="urn:microsoft.com/office/officeart/2005/8/layout/vList4#1"/>
    <dgm:cxn modelId="{454ABEE0-E37B-4EF6-9C59-927C3323042F}" type="presParOf" srcId="{762C1A9C-DB5A-4C5A-84BB-FA576AA547DB}" destId="{04624AA6-BC7C-4FB3-A0FF-7911C952D4DE}" srcOrd="1" destOrd="0" presId="urn:microsoft.com/office/officeart/2005/8/layout/vList4#1"/>
    <dgm:cxn modelId="{49A85196-0FB6-481C-B1EB-F52F3F3019B6}" type="presParOf" srcId="{762C1A9C-DB5A-4C5A-84BB-FA576AA547DB}" destId="{A9F7CB04-413C-4EDA-8576-0BCC7764CA69}" srcOrd="2" destOrd="0" presId="urn:microsoft.com/office/officeart/2005/8/layout/vList4#1"/>
    <dgm:cxn modelId="{F93BB465-BBC8-40D7-BA76-EDAD57CC1AFC}" type="presParOf" srcId="{F789139F-D343-4BEE-AFE0-7FD9C444804C}" destId="{488E5861-FA54-4800-97BA-7F34C1CE5575}" srcOrd="9" destOrd="0" presId="urn:microsoft.com/office/officeart/2005/8/layout/vList4#1"/>
    <dgm:cxn modelId="{AC40D93F-340C-4A92-8CAA-0E3EBA5DF6F3}" type="presParOf" srcId="{F789139F-D343-4BEE-AFE0-7FD9C444804C}" destId="{683E1634-02AA-4532-8D0C-7464DC19237D}" srcOrd="10" destOrd="0" presId="urn:microsoft.com/office/officeart/2005/8/layout/vList4#1"/>
    <dgm:cxn modelId="{A0FB79B2-1238-46D2-A694-1A1D192920D8}" type="presParOf" srcId="{683E1634-02AA-4532-8D0C-7464DC19237D}" destId="{854C5974-2897-48B9-897D-DDA2CBB1DCF0}" srcOrd="0" destOrd="0" presId="urn:microsoft.com/office/officeart/2005/8/layout/vList4#1"/>
    <dgm:cxn modelId="{FD483524-908D-4A31-B84D-2BE743CDB820}" type="presParOf" srcId="{683E1634-02AA-4532-8D0C-7464DC19237D}" destId="{4F080BBF-BD1D-47DD-B890-F7F964731666}" srcOrd="1" destOrd="0" presId="urn:microsoft.com/office/officeart/2005/8/layout/vList4#1"/>
    <dgm:cxn modelId="{35FA5CF7-9B1A-4D07-B6FA-258EBC2FC379}" type="presParOf" srcId="{683E1634-02AA-4532-8D0C-7464DC19237D}" destId="{207990E5-E6FF-414D-BA18-EF9677F61205}" srcOrd="2" destOrd="0" presId="urn:microsoft.com/office/officeart/2005/8/layout/vList4#1"/>
    <dgm:cxn modelId="{C420C532-1D23-4BE8-9E4D-11687C36C818}" type="presParOf" srcId="{F789139F-D343-4BEE-AFE0-7FD9C444804C}" destId="{8AA2C038-EB81-4252-B39E-B6691637318D}" srcOrd="11" destOrd="0" presId="urn:microsoft.com/office/officeart/2005/8/layout/vList4#1"/>
    <dgm:cxn modelId="{A60BA504-A977-4E10-88E7-F234D1368771}" type="presParOf" srcId="{F789139F-D343-4BEE-AFE0-7FD9C444804C}" destId="{F2E26641-414B-45CA-A1FB-794CEC28B438}" srcOrd="12" destOrd="0" presId="urn:microsoft.com/office/officeart/2005/8/layout/vList4#1"/>
    <dgm:cxn modelId="{15F6C235-6C37-44E8-804C-79912F6A044D}" type="presParOf" srcId="{F2E26641-414B-45CA-A1FB-794CEC28B438}" destId="{C2AA4D5E-C5C7-4E3A-9B2F-B81571D7F747}" srcOrd="0" destOrd="0" presId="urn:microsoft.com/office/officeart/2005/8/layout/vList4#1"/>
    <dgm:cxn modelId="{04840FF1-B089-4D7B-9F08-595BD1AB34EA}" type="presParOf" srcId="{F2E26641-414B-45CA-A1FB-794CEC28B438}" destId="{5BB2D852-615A-49DD-B3E6-837A73B2A6BD}" srcOrd="1" destOrd="0" presId="urn:microsoft.com/office/officeart/2005/8/layout/vList4#1"/>
    <dgm:cxn modelId="{19326E90-BE6B-4E37-AD91-036C874127C5}" type="presParOf" srcId="{F2E26641-414B-45CA-A1FB-794CEC28B438}" destId="{C65A4F27-1634-424E-AD90-5E7F4AC3B378}" srcOrd="2" destOrd="0" presId="urn:microsoft.com/office/officeart/2005/8/layout/vList4#1"/>
    <dgm:cxn modelId="{73336C79-8A15-4143-868F-3770684FA8DD}" type="presParOf" srcId="{F789139F-D343-4BEE-AFE0-7FD9C444804C}" destId="{94FD595B-6410-4BE2-AE5F-8D04F1892D28}" srcOrd="13" destOrd="0" presId="urn:microsoft.com/office/officeart/2005/8/layout/vList4#1"/>
    <dgm:cxn modelId="{0EC5A840-CCA3-4FB0-BA22-451C048E7895}" type="presParOf" srcId="{F789139F-D343-4BEE-AFE0-7FD9C444804C}" destId="{EE000B7E-E4C3-4C3F-80FD-B2884D3AC2A4}" srcOrd="14" destOrd="0" presId="urn:microsoft.com/office/officeart/2005/8/layout/vList4#1"/>
    <dgm:cxn modelId="{450F0189-EE8D-41D1-A664-8A5BF95D8373}" type="presParOf" srcId="{EE000B7E-E4C3-4C3F-80FD-B2884D3AC2A4}" destId="{E47244B8-DD5A-445C-8C1F-E22B1F452374}" srcOrd="0" destOrd="0" presId="urn:microsoft.com/office/officeart/2005/8/layout/vList4#1"/>
    <dgm:cxn modelId="{3B26838B-2CC8-4E5A-BCA1-20A61BC236CF}" type="presParOf" srcId="{EE000B7E-E4C3-4C3F-80FD-B2884D3AC2A4}" destId="{92EA6CB0-FF3C-4373-B805-DBE417024600}" srcOrd="1" destOrd="0" presId="urn:microsoft.com/office/officeart/2005/8/layout/vList4#1"/>
    <dgm:cxn modelId="{B973B0F9-2243-4F17-BE45-C2D3B286BB4D}" type="presParOf" srcId="{EE000B7E-E4C3-4C3F-80FD-B2884D3AC2A4}" destId="{BC9F4D81-402C-4145-9BCA-A1994DF44DF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E742B3-8B8E-46D2-BD48-4504BECDCDB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0374335-AE78-4C09-82C3-FA3B0F9CCE53}">
      <dgm:prSet/>
      <dgm:spPr/>
      <dgm:t>
        <a:bodyPr/>
        <a:lstStyle/>
        <a:p>
          <a:pPr rtl="0"/>
          <a:r>
            <a:rPr lang="ru-RU" smtClean="0"/>
            <a:t>Тестирование;</a:t>
          </a:r>
          <a:endParaRPr lang="ru-RU"/>
        </a:p>
      </dgm:t>
    </dgm:pt>
    <dgm:pt modelId="{AF40A96B-0E9F-4E1F-BE4C-18C47EE8F955}" type="parTrans" cxnId="{EE7856E9-3143-4EC7-9920-06E9517F2B8E}">
      <dgm:prSet/>
      <dgm:spPr/>
      <dgm:t>
        <a:bodyPr/>
        <a:lstStyle/>
        <a:p>
          <a:endParaRPr lang="ru-RU"/>
        </a:p>
      </dgm:t>
    </dgm:pt>
    <dgm:pt modelId="{90292CD7-6209-49B0-9711-A525A0002CC5}" type="sibTrans" cxnId="{EE7856E9-3143-4EC7-9920-06E9517F2B8E}">
      <dgm:prSet/>
      <dgm:spPr/>
      <dgm:t>
        <a:bodyPr/>
        <a:lstStyle/>
        <a:p>
          <a:endParaRPr lang="ru-RU"/>
        </a:p>
      </dgm:t>
    </dgm:pt>
    <dgm:pt modelId="{2D7D55FB-5259-418C-87D8-AC6CCD8BAC97}">
      <dgm:prSet/>
      <dgm:spPr/>
      <dgm:t>
        <a:bodyPr/>
        <a:lstStyle/>
        <a:p>
          <a:pPr rtl="0"/>
          <a:r>
            <a:rPr lang="ru-RU" smtClean="0"/>
            <a:t>Устный опрос;</a:t>
          </a:r>
          <a:endParaRPr lang="ru-RU"/>
        </a:p>
      </dgm:t>
    </dgm:pt>
    <dgm:pt modelId="{87E98BB5-02D5-4422-91B0-587734FCBF80}" type="parTrans" cxnId="{C5221B1A-12E8-4377-8F7F-6A52C2390583}">
      <dgm:prSet/>
      <dgm:spPr/>
      <dgm:t>
        <a:bodyPr/>
        <a:lstStyle/>
        <a:p>
          <a:endParaRPr lang="ru-RU"/>
        </a:p>
      </dgm:t>
    </dgm:pt>
    <dgm:pt modelId="{75E92B4B-B0F8-4D29-AAF6-68D50C91D126}" type="sibTrans" cxnId="{C5221B1A-12E8-4377-8F7F-6A52C2390583}">
      <dgm:prSet/>
      <dgm:spPr/>
      <dgm:t>
        <a:bodyPr/>
        <a:lstStyle/>
        <a:p>
          <a:endParaRPr lang="ru-RU"/>
        </a:p>
      </dgm:t>
    </dgm:pt>
    <dgm:pt modelId="{B9256D43-8CAB-4B1D-B358-C072A6F491A4}">
      <dgm:prSet/>
      <dgm:spPr/>
      <dgm:t>
        <a:bodyPr/>
        <a:lstStyle/>
        <a:p>
          <a:pPr rtl="0"/>
          <a:r>
            <a:rPr lang="ru-RU" b="1" smtClean="0"/>
            <a:t>Письменный опрос;</a:t>
          </a:r>
          <a:endParaRPr lang="ru-RU"/>
        </a:p>
      </dgm:t>
    </dgm:pt>
    <dgm:pt modelId="{6BDD3F3A-BB90-409C-B734-D2C3E40B742E}" type="parTrans" cxnId="{B545B883-6C06-42E8-A1D3-A758941BA603}">
      <dgm:prSet/>
      <dgm:spPr/>
      <dgm:t>
        <a:bodyPr/>
        <a:lstStyle/>
        <a:p>
          <a:endParaRPr lang="ru-RU"/>
        </a:p>
      </dgm:t>
    </dgm:pt>
    <dgm:pt modelId="{67AAD7B9-AE81-4AF7-AAF0-B602C29B3BC0}" type="sibTrans" cxnId="{B545B883-6C06-42E8-A1D3-A758941BA603}">
      <dgm:prSet/>
      <dgm:spPr/>
      <dgm:t>
        <a:bodyPr/>
        <a:lstStyle/>
        <a:p>
          <a:endParaRPr lang="ru-RU"/>
        </a:p>
      </dgm:t>
    </dgm:pt>
    <dgm:pt modelId="{BE4D778E-F236-4456-BE26-12BADC2B9B1D}">
      <dgm:prSet/>
      <dgm:spPr/>
      <dgm:t>
        <a:bodyPr/>
        <a:lstStyle/>
        <a:p>
          <a:pPr rtl="0"/>
          <a:r>
            <a:rPr lang="ru-RU" b="1" smtClean="0"/>
            <a:t>Фронтальный и индивидуальный опрос;</a:t>
          </a:r>
          <a:endParaRPr lang="ru-RU"/>
        </a:p>
      </dgm:t>
    </dgm:pt>
    <dgm:pt modelId="{7859AE8C-1548-4B0F-BB67-F1FBB3B280F3}" type="parTrans" cxnId="{8D141BA9-6F37-41B1-8F16-64D74966FABE}">
      <dgm:prSet/>
      <dgm:spPr/>
      <dgm:t>
        <a:bodyPr/>
        <a:lstStyle/>
        <a:p>
          <a:endParaRPr lang="ru-RU"/>
        </a:p>
      </dgm:t>
    </dgm:pt>
    <dgm:pt modelId="{DB8AEC1B-3C36-4B53-9A0F-42B81EFA5016}" type="sibTrans" cxnId="{8D141BA9-6F37-41B1-8F16-64D74966FABE}">
      <dgm:prSet/>
      <dgm:spPr/>
      <dgm:t>
        <a:bodyPr/>
        <a:lstStyle/>
        <a:p>
          <a:endParaRPr lang="ru-RU"/>
        </a:p>
      </dgm:t>
    </dgm:pt>
    <dgm:pt modelId="{DC66E69C-51C8-45F2-95AD-B71C3222574A}">
      <dgm:prSet/>
      <dgm:spPr/>
      <dgm:t>
        <a:bodyPr/>
        <a:lstStyle/>
        <a:p>
          <a:pPr rtl="0"/>
          <a:r>
            <a:rPr lang="ru-RU" b="1" smtClean="0"/>
            <a:t>Опрос с использованием схем и рисунков;</a:t>
          </a:r>
          <a:endParaRPr lang="ru-RU"/>
        </a:p>
      </dgm:t>
    </dgm:pt>
    <dgm:pt modelId="{DB779C6C-B1D2-43A4-9C74-4A4F15941985}" type="parTrans" cxnId="{B1609983-289E-44DB-9D55-ACA6D1CC8F40}">
      <dgm:prSet/>
      <dgm:spPr/>
      <dgm:t>
        <a:bodyPr/>
        <a:lstStyle/>
        <a:p>
          <a:endParaRPr lang="ru-RU"/>
        </a:p>
      </dgm:t>
    </dgm:pt>
    <dgm:pt modelId="{2079B4CD-5E87-45E9-A7F3-095B0F751425}" type="sibTrans" cxnId="{B1609983-289E-44DB-9D55-ACA6D1CC8F40}">
      <dgm:prSet/>
      <dgm:spPr/>
      <dgm:t>
        <a:bodyPr/>
        <a:lstStyle/>
        <a:p>
          <a:endParaRPr lang="ru-RU"/>
        </a:p>
      </dgm:t>
    </dgm:pt>
    <dgm:pt modelId="{B0AA4606-B51D-4031-9B49-D70AC6FAFFBC}">
      <dgm:prSet/>
      <dgm:spPr/>
      <dgm:t>
        <a:bodyPr/>
        <a:lstStyle/>
        <a:p>
          <a:pPr rtl="0"/>
          <a:r>
            <a:rPr lang="ru-RU" dirty="0" smtClean="0"/>
            <a:t>Самообразование;</a:t>
          </a:r>
          <a:endParaRPr lang="ru-RU" dirty="0"/>
        </a:p>
      </dgm:t>
    </dgm:pt>
    <dgm:pt modelId="{7C8890C1-38B5-440E-BB5C-B935146168C2}" type="parTrans" cxnId="{DE00633F-D1F2-46E4-82F5-EFEF1CFB4148}">
      <dgm:prSet/>
      <dgm:spPr/>
      <dgm:t>
        <a:bodyPr/>
        <a:lstStyle/>
        <a:p>
          <a:endParaRPr lang="ru-RU"/>
        </a:p>
      </dgm:t>
    </dgm:pt>
    <dgm:pt modelId="{69246D81-1CC8-4FDB-AC55-A5EECD405367}" type="sibTrans" cxnId="{DE00633F-D1F2-46E4-82F5-EFEF1CFB4148}">
      <dgm:prSet/>
      <dgm:spPr/>
      <dgm:t>
        <a:bodyPr/>
        <a:lstStyle/>
        <a:p>
          <a:endParaRPr lang="ru-RU"/>
        </a:p>
      </dgm:t>
    </dgm:pt>
    <dgm:pt modelId="{3450FC9A-EA4F-4F30-80A8-BA3A6C2E5279}" type="pres">
      <dgm:prSet presAssocID="{E0E742B3-8B8E-46D2-BD48-4504BECDCD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01A45DE-EF26-4CA0-B541-83824DCA095A}" type="pres">
      <dgm:prSet presAssocID="{E0E742B3-8B8E-46D2-BD48-4504BECDCDBF}" presName="Name1" presStyleCnt="0"/>
      <dgm:spPr/>
    </dgm:pt>
    <dgm:pt modelId="{33E913A9-2D00-4D2A-BDD7-025227DBCFA3}" type="pres">
      <dgm:prSet presAssocID="{E0E742B3-8B8E-46D2-BD48-4504BECDCDBF}" presName="cycle" presStyleCnt="0"/>
      <dgm:spPr/>
    </dgm:pt>
    <dgm:pt modelId="{E867CFB9-2E62-4A95-82D3-B0BEED040CA4}" type="pres">
      <dgm:prSet presAssocID="{E0E742B3-8B8E-46D2-BD48-4504BECDCDBF}" presName="srcNode" presStyleLbl="node1" presStyleIdx="0" presStyleCnt="6"/>
      <dgm:spPr/>
    </dgm:pt>
    <dgm:pt modelId="{521F0B9C-88E9-4C0A-80C5-01AAD0699B96}" type="pres">
      <dgm:prSet presAssocID="{E0E742B3-8B8E-46D2-BD48-4504BECDCDBF}" presName="conn" presStyleLbl="parChTrans1D2" presStyleIdx="0" presStyleCnt="1"/>
      <dgm:spPr/>
      <dgm:t>
        <a:bodyPr/>
        <a:lstStyle/>
        <a:p>
          <a:endParaRPr lang="ru-RU"/>
        </a:p>
      </dgm:t>
    </dgm:pt>
    <dgm:pt modelId="{6D02F7F8-5EAE-4471-9FB6-C8EC1A21146B}" type="pres">
      <dgm:prSet presAssocID="{E0E742B3-8B8E-46D2-BD48-4504BECDCDBF}" presName="extraNode" presStyleLbl="node1" presStyleIdx="0" presStyleCnt="6"/>
      <dgm:spPr/>
    </dgm:pt>
    <dgm:pt modelId="{7B65A978-ABBE-4326-B76B-904C791B323D}" type="pres">
      <dgm:prSet presAssocID="{E0E742B3-8B8E-46D2-BD48-4504BECDCDBF}" presName="dstNode" presStyleLbl="node1" presStyleIdx="0" presStyleCnt="6"/>
      <dgm:spPr/>
    </dgm:pt>
    <dgm:pt modelId="{631F1AB2-C2E1-4083-831D-0D95DFAA9A05}" type="pres">
      <dgm:prSet presAssocID="{30374335-AE78-4C09-82C3-FA3B0F9CCE5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ACC56-18E3-492E-8272-10B0A605AABD}" type="pres">
      <dgm:prSet presAssocID="{30374335-AE78-4C09-82C3-FA3B0F9CCE53}" presName="accent_1" presStyleCnt="0"/>
      <dgm:spPr/>
    </dgm:pt>
    <dgm:pt modelId="{51491F44-A3B0-4535-A719-3F1C7D377627}" type="pres">
      <dgm:prSet presAssocID="{30374335-AE78-4C09-82C3-FA3B0F9CCE53}" presName="accentRepeatNode" presStyleLbl="solidFgAcc1" presStyleIdx="0" presStyleCnt="6"/>
      <dgm:spPr/>
    </dgm:pt>
    <dgm:pt modelId="{334DB604-D888-4891-BF14-ED06CD39AB28}" type="pres">
      <dgm:prSet presAssocID="{2D7D55FB-5259-418C-87D8-AC6CCD8BAC97}" presName="text_2" presStyleLbl="node1" presStyleIdx="1" presStyleCnt="6" custLinFactNeighborX="1567" custLinFactNeighborY="31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EA031-C9F6-4F6C-BF8B-AF6356FA9506}" type="pres">
      <dgm:prSet presAssocID="{2D7D55FB-5259-418C-87D8-AC6CCD8BAC97}" presName="accent_2" presStyleCnt="0"/>
      <dgm:spPr/>
    </dgm:pt>
    <dgm:pt modelId="{CA102CAA-57B4-40BC-81CC-33F6D7F2F5EC}" type="pres">
      <dgm:prSet presAssocID="{2D7D55FB-5259-418C-87D8-AC6CCD8BAC97}" presName="accentRepeatNode" presStyleLbl="solidFgAcc1" presStyleIdx="1" presStyleCnt="6"/>
      <dgm:spPr/>
    </dgm:pt>
    <dgm:pt modelId="{3C5E1E9B-700E-4031-B78B-D6B4DD1EE244}" type="pres">
      <dgm:prSet presAssocID="{B9256D43-8CAB-4B1D-B358-C072A6F491A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F0C22-6704-4A7F-A025-8574A0D5543B}" type="pres">
      <dgm:prSet presAssocID="{B9256D43-8CAB-4B1D-B358-C072A6F491A4}" presName="accent_3" presStyleCnt="0"/>
      <dgm:spPr/>
    </dgm:pt>
    <dgm:pt modelId="{FBEA1A16-74B2-422E-BC0A-38C02E8AF0D8}" type="pres">
      <dgm:prSet presAssocID="{B9256D43-8CAB-4B1D-B358-C072A6F491A4}" presName="accentRepeatNode" presStyleLbl="solidFgAcc1" presStyleIdx="2" presStyleCnt="6"/>
      <dgm:spPr/>
    </dgm:pt>
    <dgm:pt modelId="{63900190-2144-4634-9EA8-8F75660B15BE}" type="pres">
      <dgm:prSet presAssocID="{BE4D778E-F236-4456-BE26-12BADC2B9B1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FB28E-1723-444F-9224-41DD61F475BE}" type="pres">
      <dgm:prSet presAssocID="{BE4D778E-F236-4456-BE26-12BADC2B9B1D}" presName="accent_4" presStyleCnt="0"/>
      <dgm:spPr/>
    </dgm:pt>
    <dgm:pt modelId="{021A8469-CD2D-4EC1-9582-7B51357A0D51}" type="pres">
      <dgm:prSet presAssocID="{BE4D778E-F236-4456-BE26-12BADC2B9B1D}" presName="accentRepeatNode" presStyleLbl="solidFgAcc1" presStyleIdx="3" presStyleCnt="6"/>
      <dgm:spPr/>
    </dgm:pt>
    <dgm:pt modelId="{D35EEF97-044C-4AEC-B8F6-EF9F2EF89144}" type="pres">
      <dgm:prSet presAssocID="{DC66E69C-51C8-45F2-95AD-B71C3222574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A3176-DDF4-499E-A3A6-A0EAA009772A}" type="pres">
      <dgm:prSet presAssocID="{DC66E69C-51C8-45F2-95AD-B71C3222574A}" presName="accent_5" presStyleCnt="0"/>
      <dgm:spPr/>
    </dgm:pt>
    <dgm:pt modelId="{5AC2238B-E347-4B56-B5AE-C88F73075AD9}" type="pres">
      <dgm:prSet presAssocID="{DC66E69C-51C8-45F2-95AD-B71C3222574A}" presName="accentRepeatNode" presStyleLbl="solidFgAcc1" presStyleIdx="4" presStyleCnt="6"/>
      <dgm:spPr/>
    </dgm:pt>
    <dgm:pt modelId="{4FCFAA3C-F569-434D-B36A-4743B0F1EB7F}" type="pres">
      <dgm:prSet presAssocID="{B0AA4606-B51D-4031-9B49-D70AC6FAFFB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E74FE-95F0-4D63-93F4-979A604CE616}" type="pres">
      <dgm:prSet presAssocID="{B0AA4606-B51D-4031-9B49-D70AC6FAFFBC}" presName="accent_6" presStyleCnt="0"/>
      <dgm:spPr/>
    </dgm:pt>
    <dgm:pt modelId="{DE3362C7-BB16-45F9-8AD7-38B94B78A315}" type="pres">
      <dgm:prSet presAssocID="{B0AA4606-B51D-4031-9B49-D70AC6FAFFBC}" presName="accentRepeatNode" presStyleLbl="solidFgAcc1" presStyleIdx="5" presStyleCnt="6"/>
      <dgm:spPr/>
    </dgm:pt>
  </dgm:ptLst>
  <dgm:cxnLst>
    <dgm:cxn modelId="{B545B883-6C06-42E8-A1D3-A758941BA603}" srcId="{E0E742B3-8B8E-46D2-BD48-4504BECDCDBF}" destId="{B9256D43-8CAB-4B1D-B358-C072A6F491A4}" srcOrd="2" destOrd="0" parTransId="{6BDD3F3A-BB90-409C-B734-D2C3E40B742E}" sibTransId="{67AAD7B9-AE81-4AF7-AAF0-B602C29B3BC0}"/>
    <dgm:cxn modelId="{C5221B1A-12E8-4377-8F7F-6A52C2390583}" srcId="{E0E742B3-8B8E-46D2-BD48-4504BECDCDBF}" destId="{2D7D55FB-5259-418C-87D8-AC6CCD8BAC97}" srcOrd="1" destOrd="0" parTransId="{87E98BB5-02D5-4422-91B0-587734FCBF80}" sibTransId="{75E92B4B-B0F8-4D29-AAF6-68D50C91D126}"/>
    <dgm:cxn modelId="{EE7856E9-3143-4EC7-9920-06E9517F2B8E}" srcId="{E0E742B3-8B8E-46D2-BD48-4504BECDCDBF}" destId="{30374335-AE78-4C09-82C3-FA3B0F9CCE53}" srcOrd="0" destOrd="0" parTransId="{AF40A96B-0E9F-4E1F-BE4C-18C47EE8F955}" sibTransId="{90292CD7-6209-49B0-9711-A525A0002CC5}"/>
    <dgm:cxn modelId="{8B2C75D3-0DCE-4FA2-BF76-13AEC633D9D5}" type="presOf" srcId="{E0E742B3-8B8E-46D2-BD48-4504BECDCDBF}" destId="{3450FC9A-EA4F-4F30-80A8-BA3A6C2E5279}" srcOrd="0" destOrd="0" presId="urn:microsoft.com/office/officeart/2008/layout/VerticalCurvedList"/>
    <dgm:cxn modelId="{DE00633F-D1F2-46E4-82F5-EFEF1CFB4148}" srcId="{E0E742B3-8B8E-46D2-BD48-4504BECDCDBF}" destId="{B0AA4606-B51D-4031-9B49-D70AC6FAFFBC}" srcOrd="5" destOrd="0" parTransId="{7C8890C1-38B5-440E-BB5C-B935146168C2}" sibTransId="{69246D81-1CC8-4FDB-AC55-A5EECD405367}"/>
    <dgm:cxn modelId="{F70D6B2F-ECE4-408D-8E1B-22C4D9C18923}" type="presOf" srcId="{DC66E69C-51C8-45F2-95AD-B71C3222574A}" destId="{D35EEF97-044C-4AEC-B8F6-EF9F2EF89144}" srcOrd="0" destOrd="0" presId="urn:microsoft.com/office/officeart/2008/layout/VerticalCurvedList"/>
    <dgm:cxn modelId="{8D141BA9-6F37-41B1-8F16-64D74966FABE}" srcId="{E0E742B3-8B8E-46D2-BD48-4504BECDCDBF}" destId="{BE4D778E-F236-4456-BE26-12BADC2B9B1D}" srcOrd="3" destOrd="0" parTransId="{7859AE8C-1548-4B0F-BB67-F1FBB3B280F3}" sibTransId="{DB8AEC1B-3C36-4B53-9A0F-42B81EFA5016}"/>
    <dgm:cxn modelId="{523CC438-0314-4A33-BD5E-127B0DAA4E8F}" type="presOf" srcId="{BE4D778E-F236-4456-BE26-12BADC2B9B1D}" destId="{63900190-2144-4634-9EA8-8F75660B15BE}" srcOrd="0" destOrd="0" presId="urn:microsoft.com/office/officeart/2008/layout/VerticalCurvedList"/>
    <dgm:cxn modelId="{73D32F6A-39DB-4748-B1D7-6C576484F13C}" type="presOf" srcId="{30374335-AE78-4C09-82C3-FA3B0F9CCE53}" destId="{631F1AB2-C2E1-4083-831D-0D95DFAA9A05}" srcOrd="0" destOrd="0" presId="urn:microsoft.com/office/officeart/2008/layout/VerticalCurvedList"/>
    <dgm:cxn modelId="{BF185D50-9180-4E88-A812-FED173B6D323}" type="presOf" srcId="{90292CD7-6209-49B0-9711-A525A0002CC5}" destId="{521F0B9C-88E9-4C0A-80C5-01AAD0699B96}" srcOrd="0" destOrd="0" presId="urn:microsoft.com/office/officeart/2008/layout/VerticalCurvedList"/>
    <dgm:cxn modelId="{B1609983-289E-44DB-9D55-ACA6D1CC8F40}" srcId="{E0E742B3-8B8E-46D2-BD48-4504BECDCDBF}" destId="{DC66E69C-51C8-45F2-95AD-B71C3222574A}" srcOrd="4" destOrd="0" parTransId="{DB779C6C-B1D2-43A4-9C74-4A4F15941985}" sibTransId="{2079B4CD-5E87-45E9-A7F3-095B0F751425}"/>
    <dgm:cxn modelId="{8A5B9733-F09B-4E7E-A89E-BB6C5A37E46E}" type="presOf" srcId="{2D7D55FB-5259-418C-87D8-AC6CCD8BAC97}" destId="{334DB604-D888-4891-BF14-ED06CD39AB28}" srcOrd="0" destOrd="0" presId="urn:microsoft.com/office/officeart/2008/layout/VerticalCurvedList"/>
    <dgm:cxn modelId="{F82AD332-F574-4EDA-AEA3-055A321A5F3C}" type="presOf" srcId="{B9256D43-8CAB-4B1D-B358-C072A6F491A4}" destId="{3C5E1E9B-700E-4031-B78B-D6B4DD1EE244}" srcOrd="0" destOrd="0" presId="urn:microsoft.com/office/officeart/2008/layout/VerticalCurvedList"/>
    <dgm:cxn modelId="{A53A907A-6FAE-46D5-B268-676D170D22A2}" type="presOf" srcId="{B0AA4606-B51D-4031-9B49-D70AC6FAFFBC}" destId="{4FCFAA3C-F569-434D-B36A-4743B0F1EB7F}" srcOrd="0" destOrd="0" presId="urn:microsoft.com/office/officeart/2008/layout/VerticalCurvedList"/>
    <dgm:cxn modelId="{1BAEF484-1B33-46EE-8197-6468C885CB93}" type="presParOf" srcId="{3450FC9A-EA4F-4F30-80A8-BA3A6C2E5279}" destId="{601A45DE-EF26-4CA0-B541-83824DCA095A}" srcOrd="0" destOrd="0" presId="urn:microsoft.com/office/officeart/2008/layout/VerticalCurvedList"/>
    <dgm:cxn modelId="{355613DE-EEB8-43F8-B0C1-241B196570CF}" type="presParOf" srcId="{601A45DE-EF26-4CA0-B541-83824DCA095A}" destId="{33E913A9-2D00-4D2A-BDD7-025227DBCFA3}" srcOrd="0" destOrd="0" presId="urn:microsoft.com/office/officeart/2008/layout/VerticalCurvedList"/>
    <dgm:cxn modelId="{3528FCD0-ADED-487E-8624-640E04FDAD95}" type="presParOf" srcId="{33E913A9-2D00-4D2A-BDD7-025227DBCFA3}" destId="{E867CFB9-2E62-4A95-82D3-B0BEED040CA4}" srcOrd="0" destOrd="0" presId="urn:microsoft.com/office/officeart/2008/layout/VerticalCurvedList"/>
    <dgm:cxn modelId="{1E9CA248-E5BC-4EF4-B7DC-C30A98198676}" type="presParOf" srcId="{33E913A9-2D00-4D2A-BDD7-025227DBCFA3}" destId="{521F0B9C-88E9-4C0A-80C5-01AAD0699B96}" srcOrd="1" destOrd="0" presId="urn:microsoft.com/office/officeart/2008/layout/VerticalCurvedList"/>
    <dgm:cxn modelId="{1F1FFB1A-FBF7-4801-8400-126958A7CB94}" type="presParOf" srcId="{33E913A9-2D00-4D2A-BDD7-025227DBCFA3}" destId="{6D02F7F8-5EAE-4471-9FB6-C8EC1A21146B}" srcOrd="2" destOrd="0" presId="urn:microsoft.com/office/officeart/2008/layout/VerticalCurvedList"/>
    <dgm:cxn modelId="{DE8BA45E-0517-4D3A-95DD-1D00A565A7D3}" type="presParOf" srcId="{33E913A9-2D00-4D2A-BDD7-025227DBCFA3}" destId="{7B65A978-ABBE-4326-B76B-904C791B323D}" srcOrd="3" destOrd="0" presId="urn:microsoft.com/office/officeart/2008/layout/VerticalCurvedList"/>
    <dgm:cxn modelId="{BF58D003-CE15-4344-96BC-C7A35DBED73A}" type="presParOf" srcId="{601A45DE-EF26-4CA0-B541-83824DCA095A}" destId="{631F1AB2-C2E1-4083-831D-0D95DFAA9A05}" srcOrd="1" destOrd="0" presId="urn:microsoft.com/office/officeart/2008/layout/VerticalCurvedList"/>
    <dgm:cxn modelId="{2B50D705-6CF2-4F1D-A5E7-0EA9746C3E54}" type="presParOf" srcId="{601A45DE-EF26-4CA0-B541-83824DCA095A}" destId="{209ACC56-18E3-492E-8272-10B0A605AABD}" srcOrd="2" destOrd="0" presId="urn:microsoft.com/office/officeart/2008/layout/VerticalCurvedList"/>
    <dgm:cxn modelId="{0D1E2987-0CC5-4BC7-AD18-A7C121A21C96}" type="presParOf" srcId="{209ACC56-18E3-492E-8272-10B0A605AABD}" destId="{51491F44-A3B0-4535-A719-3F1C7D377627}" srcOrd="0" destOrd="0" presId="urn:microsoft.com/office/officeart/2008/layout/VerticalCurvedList"/>
    <dgm:cxn modelId="{34539E88-F59B-4B3A-AD10-B4D010987A25}" type="presParOf" srcId="{601A45DE-EF26-4CA0-B541-83824DCA095A}" destId="{334DB604-D888-4891-BF14-ED06CD39AB28}" srcOrd="3" destOrd="0" presId="urn:microsoft.com/office/officeart/2008/layout/VerticalCurvedList"/>
    <dgm:cxn modelId="{85E5E4B8-A971-4523-B869-840227CFF5E9}" type="presParOf" srcId="{601A45DE-EF26-4CA0-B541-83824DCA095A}" destId="{04EEA031-C9F6-4F6C-BF8B-AF6356FA9506}" srcOrd="4" destOrd="0" presId="urn:microsoft.com/office/officeart/2008/layout/VerticalCurvedList"/>
    <dgm:cxn modelId="{E5869078-0DF7-42D3-A00B-B0D7833C5BF4}" type="presParOf" srcId="{04EEA031-C9F6-4F6C-BF8B-AF6356FA9506}" destId="{CA102CAA-57B4-40BC-81CC-33F6D7F2F5EC}" srcOrd="0" destOrd="0" presId="urn:microsoft.com/office/officeart/2008/layout/VerticalCurvedList"/>
    <dgm:cxn modelId="{23D2111B-303B-49E5-9B50-4D066CA43178}" type="presParOf" srcId="{601A45DE-EF26-4CA0-B541-83824DCA095A}" destId="{3C5E1E9B-700E-4031-B78B-D6B4DD1EE244}" srcOrd="5" destOrd="0" presId="urn:microsoft.com/office/officeart/2008/layout/VerticalCurvedList"/>
    <dgm:cxn modelId="{9B806080-6B75-415A-9B13-10E8A868C280}" type="presParOf" srcId="{601A45DE-EF26-4CA0-B541-83824DCA095A}" destId="{217F0C22-6704-4A7F-A025-8574A0D5543B}" srcOrd="6" destOrd="0" presId="urn:microsoft.com/office/officeart/2008/layout/VerticalCurvedList"/>
    <dgm:cxn modelId="{C8895DCC-2836-4E91-A6E7-587D83AB97DD}" type="presParOf" srcId="{217F0C22-6704-4A7F-A025-8574A0D5543B}" destId="{FBEA1A16-74B2-422E-BC0A-38C02E8AF0D8}" srcOrd="0" destOrd="0" presId="urn:microsoft.com/office/officeart/2008/layout/VerticalCurvedList"/>
    <dgm:cxn modelId="{2D84122F-4B9D-4B4C-A5EF-B9337837396A}" type="presParOf" srcId="{601A45DE-EF26-4CA0-B541-83824DCA095A}" destId="{63900190-2144-4634-9EA8-8F75660B15BE}" srcOrd="7" destOrd="0" presId="urn:microsoft.com/office/officeart/2008/layout/VerticalCurvedList"/>
    <dgm:cxn modelId="{0D74EB06-3244-41CE-AF4C-8807083571AB}" type="presParOf" srcId="{601A45DE-EF26-4CA0-B541-83824DCA095A}" destId="{688FB28E-1723-444F-9224-41DD61F475BE}" srcOrd="8" destOrd="0" presId="urn:microsoft.com/office/officeart/2008/layout/VerticalCurvedList"/>
    <dgm:cxn modelId="{C65552A7-B567-4E1E-B0F8-7D905361C749}" type="presParOf" srcId="{688FB28E-1723-444F-9224-41DD61F475BE}" destId="{021A8469-CD2D-4EC1-9582-7B51357A0D51}" srcOrd="0" destOrd="0" presId="urn:microsoft.com/office/officeart/2008/layout/VerticalCurvedList"/>
    <dgm:cxn modelId="{0C3363DB-677E-4696-8729-816DF4FD19E6}" type="presParOf" srcId="{601A45DE-EF26-4CA0-B541-83824DCA095A}" destId="{D35EEF97-044C-4AEC-B8F6-EF9F2EF89144}" srcOrd="9" destOrd="0" presId="urn:microsoft.com/office/officeart/2008/layout/VerticalCurvedList"/>
    <dgm:cxn modelId="{13CF0832-2475-40D5-9367-155C83843247}" type="presParOf" srcId="{601A45DE-EF26-4CA0-B541-83824DCA095A}" destId="{15EA3176-DDF4-499E-A3A6-A0EAA009772A}" srcOrd="10" destOrd="0" presId="urn:microsoft.com/office/officeart/2008/layout/VerticalCurvedList"/>
    <dgm:cxn modelId="{F16F568B-306F-418C-A89D-BEBAC2F84CFD}" type="presParOf" srcId="{15EA3176-DDF4-499E-A3A6-A0EAA009772A}" destId="{5AC2238B-E347-4B56-B5AE-C88F73075AD9}" srcOrd="0" destOrd="0" presId="urn:microsoft.com/office/officeart/2008/layout/VerticalCurvedList"/>
    <dgm:cxn modelId="{7D43DC24-67B6-48C8-8E77-9D8BBB5583EB}" type="presParOf" srcId="{601A45DE-EF26-4CA0-B541-83824DCA095A}" destId="{4FCFAA3C-F569-434D-B36A-4743B0F1EB7F}" srcOrd="11" destOrd="0" presId="urn:microsoft.com/office/officeart/2008/layout/VerticalCurvedList"/>
    <dgm:cxn modelId="{9DAE5516-D174-4204-B096-DD5086EF0AD3}" type="presParOf" srcId="{601A45DE-EF26-4CA0-B541-83824DCA095A}" destId="{550E74FE-95F0-4D63-93F4-979A604CE616}" srcOrd="12" destOrd="0" presId="urn:microsoft.com/office/officeart/2008/layout/VerticalCurvedList"/>
    <dgm:cxn modelId="{C14AE0BE-5981-486D-BECD-893C67880767}" type="presParOf" srcId="{550E74FE-95F0-4D63-93F4-979A604CE616}" destId="{DE3362C7-BB16-45F9-8AD7-38B94B78A3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E742B3-8B8E-46D2-BD48-4504BECDCDB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562350-7090-4418-BBAA-43ACB6EF5761}">
      <dgm:prSet/>
      <dgm:spPr/>
      <dgm:t>
        <a:bodyPr/>
        <a:lstStyle/>
        <a:p>
          <a:pPr rtl="0"/>
          <a:r>
            <a:rPr lang="ru-RU" b="1" dirty="0" smtClean="0"/>
            <a:t>Метод малых групп;</a:t>
          </a:r>
          <a:endParaRPr lang="ru-RU" dirty="0"/>
        </a:p>
      </dgm:t>
    </dgm:pt>
    <dgm:pt modelId="{714F38D1-EA0C-4577-9225-C546B808F9F7}" type="parTrans" cxnId="{4D3C4234-712E-4F06-9874-64A487BE1614}">
      <dgm:prSet/>
      <dgm:spPr/>
      <dgm:t>
        <a:bodyPr/>
        <a:lstStyle/>
        <a:p>
          <a:endParaRPr lang="ru-RU"/>
        </a:p>
      </dgm:t>
    </dgm:pt>
    <dgm:pt modelId="{605A692F-B6FE-4155-9ED4-EE495846D61B}" type="sibTrans" cxnId="{4D3C4234-712E-4F06-9874-64A487BE1614}">
      <dgm:prSet/>
      <dgm:spPr/>
      <dgm:t>
        <a:bodyPr/>
        <a:lstStyle/>
        <a:p>
          <a:endParaRPr lang="ru-RU"/>
        </a:p>
      </dgm:t>
    </dgm:pt>
    <dgm:pt modelId="{B8B5BFEE-45EF-4EC9-9807-E9E179D2F7B4}">
      <dgm:prSet/>
      <dgm:spPr/>
      <dgm:t>
        <a:bodyPr/>
        <a:lstStyle/>
        <a:p>
          <a:pPr rtl="0"/>
          <a:r>
            <a:rPr lang="ru-RU" smtClean="0"/>
            <a:t>Решение ситуативных задач;</a:t>
          </a:r>
          <a:endParaRPr lang="ru-RU"/>
        </a:p>
      </dgm:t>
    </dgm:pt>
    <dgm:pt modelId="{8B9C6933-322E-467A-845D-5CFBB0B1CEFB}" type="parTrans" cxnId="{D51E37C9-7EBB-4787-9038-D624698042A7}">
      <dgm:prSet/>
      <dgm:spPr/>
      <dgm:t>
        <a:bodyPr/>
        <a:lstStyle/>
        <a:p>
          <a:endParaRPr lang="ru-RU"/>
        </a:p>
      </dgm:t>
    </dgm:pt>
    <dgm:pt modelId="{93555B11-7014-4921-8531-FF21D9BDFC33}" type="sibTrans" cxnId="{D51E37C9-7EBB-4787-9038-D624698042A7}">
      <dgm:prSet/>
      <dgm:spPr/>
      <dgm:t>
        <a:bodyPr/>
        <a:lstStyle/>
        <a:p>
          <a:endParaRPr lang="ru-RU"/>
        </a:p>
      </dgm:t>
    </dgm:pt>
    <dgm:pt modelId="{6B78B9AC-EF7A-4815-85D9-2B116449E784}">
      <dgm:prSet/>
      <dgm:spPr/>
      <dgm:t>
        <a:bodyPr/>
        <a:lstStyle/>
        <a:p>
          <a:pPr rtl="0"/>
          <a:r>
            <a:rPr lang="ru-RU" b="1" smtClean="0"/>
            <a:t>Тренинги;</a:t>
          </a:r>
          <a:endParaRPr lang="ru-RU"/>
        </a:p>
      </dgm:t>
    </dgm:pt>
    <dgm:pt modelId="{F9343839-6C85-48A6-B849-3C0126B2CC0B}" type="parTrans" cxnId="{9E7F3023-AAE4-46FE-80F6-0516A6D3FC7D}">
      <dgm:prSet/>
      <dgm:spPr/>
      <dgm:t>
        <a:bodyPr/>
        <a:lstStyle/>
        <a:p>
          <a:endParaRPr lang="ru-RU"/>
        </a:p>
      </dgm:t>
    </dgm:pt>
    <dgm:pt modelId="{D5EF492A-5304-450E-8E40-812151119254}" type="sibTrans" cxnId="{9E7F3023-AAE4-46FE-80F6-0516A6D3FC7D}">
      <dgm:prSet/>
      <dgm:spPr/>
      <dgm:t>
        <a:bodyPr/>
        <a:lstStyle/>
        <a:p>
          <a:endParaRPr lang="ru-RU"/>
        </a:p>
      </dgm:t>
    </dgm:pt>
    <dgm:pt modelId="{D73B18E1-ED77-4FBA-BF0F-8D0CF253A25F}">
      <dgm:prSet/>
      <dgm:spPr/>
      <dgm:t>
        <a:bodyPr/>
        <a:lstStyle/>
        <a:p>
          <a:pPr rtl="0"/>
          <a:r>
            <a:rPr lang="ru-RU" b="1" smtClean="0"/>
            <a:t>Использование клинических ситуаций;</a:t>
          </a:r>
          <a:endParaRPr lang="ru-RU"/>
        </a:p>
      </dgm:t>
    </dgm:pt>
    <dgm:pt modelId="{34F3BDF6-6FEE-4CC7-999E-94CDB06D95F6}" type="parTrans" cxnId="{F4AA37A5-1022-42CC-8951-B750B66877E0}">
      <dgm:prSet/>
      <dgm:spPr/>
      <dgm:t>
        <a:bodyPr/>
        <a:lstStyle/>
        <a:p>
          <a:endParaRPr lang="ru-RU"/>
        </a:p>
      </dgm:t>
    </dgm:pt>
    <dgm:pt modelId="{3B72E150-F5C2-44E8-A00E-F32FAE979FFF}" type="sibTrans" cxnId="{F4AA37A5-1022-42CC-8951-B750B66877E0}">
      <dgm:prSet/>
      <dgm:spPr/>
      <dgm:t>
        <a:bodyPr/>
        <a:lstStyle/>
        <a:p>
          <a:endParaRPr lang="ru-RU"/>
        </a:p>
      </dgm:t>
    </dgm:pt>
    <dgm:pt modelId="{4B0D8AA7-3F90-40A2-AC2F-82E96C00C0C1}">
      <dgm:prSet/>
      <dgm:spPr/>
      <dgm:t>
        <a:bodyPr/>
        <a:lstStyle/>
        <a:p>
          <a:pPr rtl="0"/>
          <a:r>
            <a:rPr lang="ru-RU" b="1" dirty="0" smtClean="0"/>
            <a:t>Рефераты;</a:t>
          </a:r>
          <a:endParaRPr lang="ru-RU" dirty="0"/>
        </a:p>
      </dgm:t>
    </dgm:pt>
    <dgm:pt modelId="{A1BA58A7-ED4E-46F6-9C5A-B00530F549A0}" type="sibTrans" cxnId="{261FF7DB-F490-47AB-85FF-1BBC8225044E}">
      <dgm:prSet/>
      <dgm:spPr/>
      <dgm:t>
        <a:bodyPr/>
        <a:lstStyle/>
        <a:p>
          <a:endParaRPr lang="ru-RU"/>
        </a:p>
      </dgm:t>
    </dgm:pt>
    <dgm:pt modelId="{B8833842-7B59-486A-9389-622508B769FB}" type="parTrans" cxnId="{261FF7DB-F490-47AB-85FF-1BBC8225044E}">
      <dgm:prSet/>
      <dgm:spPr/>
      <dgm:t>
        <a:bodyPr/>
        <a:lstStyle/>
        <a:p>
          <a:endParaRPr lang="ru-RU"/>
        </a:p>
      </dgm:t>
    </dgm:pt>
    <dgm:pt modelId="{2A2E0E46-86FC-43EC-8EFA-BAE833297C45}">
      <dgm:prSet/>
      <dgm:spPr/>
      <dgm:t>
        <a:bodyPr/>
        <a:lstStyle/>
        <a:p>
          <a:pPr rtl="0"/>
          <a:r>
            <a:rPr lang="ru-RU" dirty="0" smtClean="0"/>
            <a:t>Беседы</a:t>
          </a:r>
          <a:endParaRPr lang="ru-RU" dirty="0"/>
        </a:p>
      </dgm:t>
    </dgm:pt>
    <dgm:pt modelId="{16AAC2BC-664A-4DCC-9B33-C4696904BDAD}" type="parTrans" cxnId="{E9F66931-52ED-4DFA-ADEC-11E437F69346}">
      <dgm:prSet/>
      <dgm:spPr/>
      <dgm:t>
        <a:bodyPr/>
        <a:lstStyle/>
        <a:p>
          <a:endParaRPr lang="ru-RU"/>
        </a:p>
      </dgm:t>
    </dgm:pt>
    <dgm:pt modelId="{5E48A7E6-AEA3-453A-872D-76A587FDA5C5}" type="sibTrans" cxnId="{E9F66931-52ED-4DFA-ADEC-11E437F69346}">
      <dgm:prSet/>
      <dgm:spPr/>
      <dgm:t>
        <a:bodyPr/>
        <a:lstStyle/>
        <a:p>
          <a:endParaRPr lang="ru-RU"/>
        </a:p>
      </dgm:t>
    </dgm:pt>
    <dgm:pt modelId="{3450FC9A-EA4F-4F30-80A8-BA3A6C2E5279}" type="pres">
      <dgm:prSet presAssocID="{E0E742B3-8B8E-46D2-BD48-4504BECDCD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01A45DE-EF26-4CA0-B541-83824DCA095A}" type="pres">
      <dgm:prSet presAssocID="{E0E742B3-8B8E-46D2-BD48-4504BECDCDBF}" presName="Name1" presStyleCnt="0"/>
      <dgm:spPr/>
    </dgm:pt>
    <dgm:pt modelId="{33E913A9-2D00-4D2A-BDD7-025227DBCFA3}" type="pres">
      <dgm:prSet presAssocID="{E0E742B3-8B8E-46D2-BD48-4504BECDCDBF}" presName="cycle" presStyleCnt="0"/>
      <dgm:spPr/>
    </dgm:pt>
    <dgm:pt modelId="{E867CFB9-2E62-4A95-82D3-B0BEED040CA4}" type="pres">
      <dgm:prSet presAssocID="{E0E742B3-8B8E-46D2-BD48-4504BECDCDBF}" presName="srcNode" presStyleLbl="node1" presStyleIdx="0" presStyleCnt="6"/>
      <dgm:spPr/>
    </dgm:pt>
    <dgm:pt modelId="{521F0B9C-88E9-4C0A-80C5-01AAD0699B96}" type="pres">
      <dgm:prSet presAssocID="{E0E742B3-8B8E-46D2-BD48-4504BECDCDBF}" presName="conn" presStyleLbl="parChTrans1D2" presStyleIdx="0" presStyleCnt="1"/>
      <dgm:spPr/>
      <dgm:t>
        <a:bodyPr/>
        <a:lstStyle/>
        <a:p>
          <a:endParaRPr lang="ru-RU"/>
        </a:p>
      </dgm:t>
    </dgm:pt>
    <dgm:pt modelId="{6D02F7F8-5EAE-4471-9FB6-C8EC1A21146B}" type="pres">
      <dgm:prSet presAssocID="{E0E742B3-8B8E-46D2-BD48-4504BECDCDBF}" presName="extraNode" presStyleLbl="node1" presStyleIdx="0" presStyleCnt="6"/>
      <dgm:spPr/>
    </dgm:pt>
    <dgm:pt modelId="{7B65A978-ABBE-4326-B76B-904C791B323D}" type="pres">
      <dgm:prSet presAssocID="{E0E742B3-8B8E-46D2-BD48-4504BECDCDBF}" presName="dstNode" presStyleLbl="node1" presStyleIdx="0" presStyleCnt="6"/>
      <dgm:spPr/>
    </dgm:pt>
    <dgm:pt modelId="{9AC4805A-DC94-435A-9F61-EEF61C123109}" type="pres">
      <dgm:prSet presAssocID="{2A2E0E46-86FC-43EC-8EFA-BAE833297C4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9B16A-103C-4BF2-B9D0-57769380DF20}" type="pres">
      <dgm:prSet presAssocID="{2A2E0E46-86FC-43EC-8EFA-BAE833297C45}" presName="accent_1" presStyleCnt="0"/>
      <dgm:spPr/>
    </dgm:pt>
    <dgm:pt modelId="{4239ECF5-83EE-49B0-BAE2-3C0EF7ED007B}" type="pres">
      <dgm:prSet presAssocID="{2A2E0E46-86FC-43EC-8EFA-BAE833297C45}" presName="accentRepeatNode" presStyleLbl="solidFgAcc1" presStyleIdx="0" presStyleCnt="6"/>
      <dgm:spPr/>
    </dgm:pt>
    <dgm:pt modelId="{1B080044-A260-4C9F-865A-C6BCDF89BC23}" type="pres">
      <dgm:prSet presAssocID="{18562350-7090-4418-BBAA-43ACB6EF576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AEB42-CB78-48E3-A6F0-3D23CD8187B4}" type="pres">
      <dgm:prSet presAssocID="{18562350-7090-4418-BBAA-43ACB6EF5761}" presName="accent_2" presStyleCnt="0"/>
      <dgm:spPr/>
    </dgm:pt>
    <dgm:pt modelId="{DB192DCC-4B8E-45D0-B1EA-B893226504E5}" type="pres">
      <dgm:prSet presAssocID="{18562350-7090-4418-BBAA-43ACB6EF5761}" presName="accentRepeatNode" presStyleLbl="solidFgAcc1" presStyleIdx="1" presStyleCnt="6"/>
      <dgm:spPr/>
    </dgm:pt>
    <dgm:pt modelId="{9C92CDD5-5B79-4AB9-A3E7-ADF780FB748D}" type="pres">
      <dgm:prSet presAssocID="{B8B5BFEE-45EF-4EC9-9807-E9E179D2F7B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5F7DB-5CF2-469E-B04D-F86EDA429CF0}" type="pres">
      <dgm:prSet presAssocID="{B8B5BFEE-45EF-4EC9-9807-E9E179D2F7B4}" presName="accent_3" presStyleCnt="0"/>
      <dgm:spPr/>
    </dgm:pt>
    <dgm:pt modelId="{55EF1AB2-133F-40B7-8249-91F545E97612}" type="pres">
      <dgm:prSet presAssocID="{B8B5BFEE-45EF-4EC9-9807-E9E179D2F7B4}" presName="accentRepeatNode" presStyleLbl="solidFgAcc1" presStyleIdx="2" presStyleCnt="6"/>
      <dgm:spPr/>
    </dgm:pt>
    <dgm:pt modelId="{A0C8647C-A374-4E99-957C-F44A748CCB90}" type="pres">
      <dgm:prSet presAssocID="{6B78B9AC-EF7A-4815-85D9-2B116449E78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BA043-EBF1-40B9-A974-E9C5BD78CC90}" type="pres">
      <dgm:prSet presAssocID="{6B78B9AC-EF7A-4815-85D9-2B116449E784}" presName="accent_4" presStyleCnt="0"/>
      <dgm:spPr/>
    </dgm:pt>
    <dgm:pt modelId="{A27086EA-B0AE-498A-87E9-73CC9EDBE349}" type="pres">
      <dgm:prSet presAssocID="{6B78B9AC-EF7A-4815-85D9-2B116449E784}" presName="accentRepeatNode" presStyleLbl="solidFgAcc1" presStyleIdx="3" presStyleCnt="6"/>
      <dgm:spPr/>
    </dgm:pt>
    <dgm:pt modelId="{3A5C5301-5E39-4A31-A2D8-4A36C240DC1E}" type="pres">
      <dgm:prSet presAssocID="{D73B18E1-ED77-4FBA-BF0F-8D0CF253A25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1BD68-460E-4F18-B87C-64B82704E9B2}" type="pres">
      <dgm:prSet presAssocID="{D73B18E1-ED77-4FBA-BF0F-8D0CF253A25F}" presName="accent_5" presStyleCnt="0"/>
      <dgm:spPr/>
    </dgm:pt>
    <dgm:pt modelId="{E3F512D9-E906-4975-8DB3-75EBFCBC7B22}" type="pres">
      <dgm:prSet presAssocID="{D73B18E1-ED77-4FBA-BF0F-8D0CF253A25F}" presName="accentRepeatNode" presStyleLbl="solidFgAcc1" presStyleIdx="4" presStyleCnt="6"/>
      <dgm:spPr/>
    </dgm:pt>
    <dgm:pt modelId="{5430AC04-9B45-4E95-AE06-D0457A04034A}" type="pres">
      <dgm:prSet presAssocID="{4B0D8AA7-3F90-40A2-AC2F-82E96C00C0C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28AFE-D35B-4E9D-8B35-5CAFD13095AA}" type="pres">
      <dgm:prSet presAssocID="{4B0D8AA7-3F90-40A2-AC2F-82E96C00C0C1}" presName="accent_6" presStyleCnt="0"/>
      <dgm:spPr/>
    </dgm:pt>
    <dgm:pt modelId="{3130AB45-BCC6-4DA5-962B-A4D2BF47531A}" type="pres">
      <dgm:prSet presAssocID="{4B0D8AA7-3F90-40A2-AC2F-82E96C00C0C1}" presName="accentRepeatNode" presStyleLbl="solidFgAcc1" presStyleIdx="5" presStyleCnt="6"/>
      <dgm:spPr/>
    </dgm:pt>
  </dgm:ptLst>
  <dgm:cxnLst>
    <dgm:cxn modelId="{261FF7DB-F490-47AB-85FF-1BBC8225044E}" srcId="{E0E742B3-8B8E-46D2-BD48-4504BECDCDBF}" destId="{4B0D8AA7-3F90-40A2-AC2F-82E96C00C0C1}" srcOrd="5" destOrd="0" parTransId="{B8833842-7B59-486A-9389-622508B769FB}" sibTransId="{A1BA58A7-ED4E-46F6-9C5A-B00530F549A0}"/>
    <dgm:cxn modelId="{1A06E7C9-29C3-44BF-9936-7D0C29030CBB}" type="presOf" srcId="{2A2E0E46-86FC-43EC-8EFA-BAE833297C45}" destId="{9AC4805A-DC94-435A-9F61-EEF61C123109}" srcOrd="0" destOrd="0" presId="urn:microsoft.com/office/officeart/2008/layout/VerticalCurvedList"/>
    <dgm:cxn modelId="{6D046588-C34F-40BC-B210-D58E4DEE8A1F}" type="presOf" srcId="{B8B5BFEE-45EF-4EC9-9807-E9E179D2F7B4}" destId="{9C92CDD5-5B79-4AB9-A3E7-ADF780FB748D}" srcOrd="0" destOrd="0" presId="urn:microsoft.com/office/officeart/2008/layout/VerticalCurvedList"/>
    <dgm:cxn modelId="{BF05BB78-4235-4FFE-BBEA-EF37DA3B6BF2}" type="presOf" srcId="{D73B18E1-ED77-4FBA-BF0F-8D0CF253A25F}" destId="{3A5C5301-5E39-4A31-A2D8-4A36C240DC1E}" srcOrd="0" destOrd="0" presId="urn:microsoft.com/office/officeart/2008/layout/VerticalCurvedList"/>
    <dgm:cxn modelId="{F4AA37A5-1022-42CC-8951-B750B66877E0}" srcId="{E0E742B3-8B8E-46D2-BD48-4504BECDCDBF}" destId="{D73B18E1-ED77-4FBA-BF0F-8D0CF253A25F}" srcOrd="4" destOrd="0" parTransId="{34F3BDF6-6FEE-4CC7-999E-94CDB06D95F6}" sibTransId="{3B72E150-F5C2-44E8-A00E-F32FAE979FFF}"/>
    <dgm:cxn modelId="{DF3FE07B-B5D7-449D-8D60-045414708BFC}" type="presOf" srcId="{E0E742B3-8B8E-46D2-BD48-4504BECDCDBF}" destId="{3450FC9A-EA4F-4F30-80A8-BA3A6C2E5279}" srcOrd="0" destOrd="0" presId="urn:microsoft.com/office/officeart/2008/layout/VerticalCurvedList"/>
    <dgm:cxn modelId="{5B61BB6D-4BFB-42CD-BE04-D782955AC040}" type="presOf" srcId="{5E48A7E6-AEA3-453A-872D-76A587FDA5C5}" destId="{521F0B9C-88E9-4C0A-80C5-01AAD0699B96}" srcOrd="0" destOrd="0" presId="urn:microsoft.com/office/officeart/2008/layout/VerticalCurvedList"/>
    <dgm:cxn modelId="{E22A731E-3806-46D4-9871-ACA8AEC84AD1}" type="presOf" srcId="{18562350-7090-4418-BBAA-43ACB6EF5761}" destId="{1B080044-A260-4C9F-865A-C6BCDF89BC23}" srcOrd="0" destOrd="0" presId="urn:microsoft.com/office/officeart/2008/layout/VerticalCurvedList"/>
    <dgm:cxn modelId="{EBBEA867-FF49-48A5-89C8-A007216BA33B}" type="presOf" srcId="{4B0D8AA7-3F90-40A2-AC2F-82E96C00C0C1}" destId="{5430AC04-9B45-4E95-AE06-D0457A04034A}" srcOrd="0" destOrd="0" presId="urn:microsoft.com/office/officeart/2008/layout/VerticalCurvedList"/>
    <dgm:cxn modelId="{D51E37C9-7EBB-4787-9038-D624698042A7}" srcId="{E0E742B3-8B8E-46D2-BD48-4504BECDCDBF}" destId="{B8B5BFEE-45EF-4EC9-9807-E9E179D2F7B4}" srcOrd="2" destOrd="0" parTransId="{8B9C6933-322E-467A-845D-5CFBB0B1CEFB}" sibTransId="{93555B11-7014-4921-8531-FF21D9BDFC33}"/>
    <dgm:cxn modelId="{C9A6246C-DBBB-4915-A2B7-23EAE3DBE662}" type="presOf" srcId="{6B78B9AC-EF7A-4815-85D9-2B116449E784}" destId="{A0C8647C-A374-4E99-957C-F44A748CCB90}" srcOrd="0" destOrd="0" presId="urn:microsoft.com/office/officeart/2008/layout/VerticalCurvedList"/>
    <dgm:cxn modelId="{E9F66931-52ED-4DFA-ADEC-11E437F69346}" srcId="{E0E742B3-8B8E-46D2-BD48-4504BECDCDBF}" destId="{2A2E0E46-86FC-43EC-8EFA-BAE833297C45}" srcOrd="0" destOrd="0" parTransId="{16AAC2BC-664A-4DCC-9B33-C4696904BDAD}" sibTransId="{5E48A7E6-AEA3-453A-872D-76A587FDA5C5}"/>
    <dgm:cxn modelId="{4D3C4234-712E-4F06-9874-64A487BE1614}" srcId="{E0E742B3-8B8E-46D2-BD48-4504BECDCDBF}" destId="{18562350-7090-4418-BBAA-43ACB6EF5761}" srcOrd="1" destOrd="0" parTransId="{714F38D1-EA0C-4577-9225-C546B808F9F7}" sibTransId="{605A692F-B6FE-4155-9ED4-EE495846D61B}"/>
    <dgm:cxn modelId="{9E7F3023-AAE4-46FE-80F6-0516A6D3FC7D}" srcId="{E0E742B3-8B8E-46D2-BD48-4504BECDCDBF}" destId="{6B78B9AC-EF7A-4815-85D9-2B116449E784}" srcOrd="3" destOrd="0" parTransId="{F9343839-6C85-48A6-B849-3C0126B2CC0B}" sibTransId="{D5EF492A-5304-450E-8E40-812151119254}"/>
    <dgm:cxn modelId="{C56C560F-5B8A-4076-A1C3-5D0099B1BD51}" type="presParOf" srcId="{3450FC9A-EA4F-4F30-80A8-BA3A6C2E5279}" destId="{601A45DE-EF26-4CA0-B541-83824DCA095A}" srcOrd="0" destOrd="0" presId="urn:microsoft.com/office/officeart/2008/layout/VerticalCurvedList"/>
    <dgm:cxn modelId="{7E2A9138-5FCD-4CEA-AABA-82E9E612479F}" type="presParOf" srcId="{601A45DE-EF26-4CA0-B541-83824DCA095A}" destId="{33E913A9-2D00-4D2A-BDD7-025227DBCFA3}" srcOrd="0" destOrd="0" presId="urn:microsoft.com/office/officeart/2008/layout/VerticalCurvedList"/>
    <dgm:cxn modelId="{B894C1AE-BAF0-40DB-B3D0-2B72DB89F838}" type="presParOf" srcId="{33E913A9-2D00-4D2A-BDD7-025227DBCFA3}" destId="{E867CFB9-2E62-4A95-82D3-B0BEED040CA4}" srcOrd="0" destOrd="0" presId="urn:microsoft.com/office/officeart/2008/layout/VerticalCurvedList"/>
    <dgm:cxn modelId="{6D143675-1705-4C9D-B5DA-99FE2F315ED0}" type="presParOf" srcId="{33E913A9-2D00-4D2A-BDD7-025227DBCFA3}" destId="{521F0B9C-88E9-4C0A-80C5-01AAD0699B96}" srcOrd="1" destOrd="0" presId="urn:microsoft.com/office/officeart/2008/layout/VerticalCurvedList"/>
    <dgm:cxn modelId="{5A35EFB0-6561-420E-8955-EC3436B8D12B}" type="presParOf" srcId="{33E913A9-2D00-4D2A-BDD7-025227DBCFA3}" destId="{6D02F7F8-5EAE-4471-9FB6-C8EC1A21146B}" srcOrd="2" destOrd="0" presId="urn:microsoft.com/office/officeart/2008/layout/VerticalCurvedList"/>
    <dgm:cxn modelId="{6DEE6A27-8BA9-434A-BB88-BF6992B3154B}" type="presParOf" srcId="{33E913A9-2D00-4D2A-BDD7-025227DBCFA3}" destId="{7B65A978-ABBE-4326-B76B-904C791B323D}" srcOrd="3" destOrd="0" presId="urn:microsoft.com/office/officeart/2008/layout/VerticalCurvedList"/>
    <dgm:cxn modelId="{46673031-B0C2-4112-AEC6-B95171B0B280}" type="presParOf" srcId="{601A45DE-EF26-4CA0-B541-83824DCA095A}" destId="{9AC4805A-DC94-435A-9F61-EEF61C123109}" srcOrd="1" destOrd="0" presId="urn:microsoft.com/office/officeart/2008/layout/VerticalCurvedList"/>
    <dgm:cxn modelId="{EADDA45A-2B09-4A0C-85C5-DFC6EF7C1B08}" type="presParOf" srcId="{601A45DE-EF26-4CA0-B541-83824DCA095A}" destId="{EF49B16A-103C-4BF2-B9D0-57769380DF20}" srcOrd="2" destOrd="0" presId="urn:microsoft.com/office/officeart/2008/layout/VerticalCurvedList"/>
    <dgm:cxn modelId="{4D3B200C-6EA1-46ED-9B4C-987A07C87909}" type="presParOf" srcId="{EF49B16A-103C-4BF2-B9D0-57769380DF20}" destId="{4239ECF5-83EE-49B0-BAE2-3C0EF7ED007B}" srcOrd="0" destOrd="0" presId="urn:microsoft.com/office/officeart/2008/layout/VerticalCurvedList"/>
    <dgm:cxn modelId="{C25B4CB1-3BB2-4A57-9A62-3771210878B0}" type="presParOf" srcId="{601A45DE-EF26-4CA0-B541-83824DCA095A}" destId="{1B080044-A260-4C9F-865A-C6BCDF89BC23}" srcOrd="3" destOrd="0" presId="urn:microsoft.com/office/officeart/2008/layout/VerticalCurvedList"/>
    <dgm:cxn modelId="{E6074C89-A012-4B98-B11D-C870DFE6C5F7}" type="presParOf" srcId="{601A45DE-EF26-4CA0-B541-83824DCA095A}" destId="{F01AEB42-CB78-48E3-A6F0-3D23CD8187B4}" srcOrd="4" destOrd="0" presId="urn:microsoft.com/office/officeart/2008/layout/VerticalCurvedList"/>
    <dgm:cxn modelId="{D7626DE6-4BA2-4830-8D6B-F5CF6FDBE4C0}" type="presParOf" srcId="{F01AEB42-CB78-48E3-A6F0-3D23CD8187B4}" destId="{DB192DCC-4B8E-45D0-B1EA-B893226504E5}" srcOrd="0" destOrd="0" presId="urn:microsoft.com/office/officeart/2008/layout/VerticalCurvedList"/>
    <dgm:cxn modelId="{E32CD0FD-6CA3-459A-8885-D02A19B77785}" type="presParOf" srcId="{601A45DE-EF26-4CA0-B541-83824DCA095A}" destId="{9C92CDD5-5B79-4AB9-A3E7-ADF780FB748D}" srcOrd="5" destOrd="0" presId="urn:microsoft.com/office/officeart/2008/layout/VerticalCurvedList"/>
    <dgm:cxn modelId="{F64E02B5-C5FC-496C-81A5-4C290AB5968D}" type="presParOf" srcId="{601A45DE-EF26-4CA0-B541-83824DCA095A}" destId="{0C15F7DB-5CF2-469E-B04D-F86EDA429CF0}" srcOrd="6" destOrd="0" presId="urn:microsoft.com/office/officeart/2008/layout/VerticalCurvedList"/>
    <dgm:cxn modelId="{AE951D97-F713-403B-845F-32D2938AF0BC}" type="presParOf" srcId="{0C15F7DB-5CF2-469E-B04D-F86EDA429CF0}" destId="{55EF1AB2-133F-40B7-8249-91F545E97612}" srcOrd="0" destOrd="0" presId="urn:microsoft.com/office/officeart/2008/layout/VerticalCurvedList"/>
    <dgm:cxn modelId="{86D3ECFF-E60E-4DB4-A7CB-B1C885973DBE}" type="presParOf" srcId="{601A45DE-EF26-4CA0-B541-83824DCA095A}" destId="{A0C8647C-A374-4E99-957C-F44A748CCB90}" srcOrd="7" destOrd="0" presId="urn:microsoft.com/office/officeart/2008/layout/VerticalCurvedList"/>
    <dgm:cxn modelId="{19D7AF0D-5602-47F0-A37D-533584396136}" type="presParOf" srcId="{601A45DE-EF26-4CA0-B541-83824DCA095A}" destId="{532BA043-EBF1-40B9-A974-E9C5BD78CC90}" srcOrd="8" destOrd="0" presId="urn:microsoft.com/office/officeart/2008/layout/VerticalCurvedList"/>
    <dgm:cxn modelId="{3BA97135-5447-479D-AA33-50775B9605BC}" type="presParOf" srcId="{532BA043-EBF1-40B9-A974-E9C5BD78CC90}" destId="{A27086EA-B0AE-498A-87E9-73CC9EDBE349}" srcOrd="0" destOrd="0" presId="urn:microsoft.com/office/officeart/2008/layout/VerticalCurvedList"/>
    <dgm:cxn modelId="{2C38470C-8DEC-4573-AB77-4F16F51079AF}" type="presParOf" srcId="{601A45DE-EF26-4CA0-B541-83824DCA095A}" destId="{3A5C5301-5E39-4A31-A2D8-4A36C240DC1E}" srcOrd="9" destOrd="0" presId="urn:microsoft.com/office/officeart/2008/layout/VerticalCurvedList"/>
    <dgm:cxn modelId="{E71BC382-0F43-45DF-9B02-BE2B39FE66B5}" type="presParOf" srcId="{601A45DE-EF26-4CA0-B541-83824DCA095A}" destId="{00A1BD68-460E-4F18-B87C-64B82704E9B2}" srcOrd="10" destOrd="0" presId="urn:microsoft.com/office/officeart/2008/layout/VerticalCurvedList"/>
    <dgm:cxn modelId="{B1058BD0-DFFC-4D35-939E-660C701080F6}" type="presParOf" srcId="{00A1BD68-460E-4F18-B87C-64B82704E9B2}" destId="{E3F512D9-E906-4975-8DB3-75EBFCBC7B22}" srcOrd="0" destOrd="0" presId="urn:microsoft.com/office/officeart/2008/layout/VerticalCurvedList"/>
    <dgm:cxn modelId="{C9C53B89-A180-4D5C-8E5F-B5FA1D4DB899}" type="presParOf" srcId="{601A45DE-EF26-4CA0-B541-83824DCA095A}" destId="{5430AC04-9B45-4E95-AE06-D0457A04034A}" srcOrd="11" destOrd="0" presId="urn:microsoft.com/office/officeart/2008/layout/VerticalCurvedList"/>
    <dgm:cxn modelId="{BFE6379A-8F5E-41B3-BEF0-0FFC77563B3D}" type="presParOf" srcId="{601A45DE-EF26-4CA0-B541-83824DCA095A}" destId="{35E28AFE-D35B-4E9D-8B35-5CAFD13095AA}" srcOrd="12" destOrd="0" presId="urn:microsoft.com/office/officeart/2008/layout/VerticalCurvedList"/>
    <dgm:cxn modelId="{08FD65B5-2296-4F4C-B4BE-7240587FCBA9}" type="presParOf" srcId="{35E28AFE-D35B-4E9D-8B35-5CAFD13095AA}" destId="{3130AB45-BCC6-4DA5-962B-A4D2BF4753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E742B3-8B8E-46D2-BD48-4504BECDCDB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EA3167-33CB-4058-9A47-3F8B6F2A1049}">
      <dgm:prSet/>
      <dgm:spPr/>
      <dgm:t>
        <a:bodyPr/>
        <a:lstStyle/>
        <a:p>
          <a:pPr rtl="0"/>
          <a:r>
            <a:rPr lang="ru-RU" smtClean="0"/>
            <a:t>Мозговой штурм;</a:t>
          </a:r>
          <a:endParaRPr lang="ru-RU" dirty="0"/>
        </a:p>
      </dgm:t>
    </dgm:pt>
    <dgm:pt modelId="{EAC09281-A3F5-432B-A39A-79DFAB0B218A}" type="parTrans" cxnId="{06E5B9FA-2A44-4E5C-8793-55F9CC420779}">
      <dgm:prSet/>
      <dgm:spPr/>
      <dgm:t>
        <a:bodyPr/>
        <a:lstStyle/>
        <a:p>
          <a:endParaRPr lang="ru-RU"/>
        </a:p>
      </dgm:t>
    </dgm:pt>
    <dgm:pt modelId="{C77C422E-9A8D-4961-90B6-1DA33C28CEE6}" type="sibTrans" cxnId="{06E5B9FA-2A44-4E5C-8793-55F9CC420779}">
      <dgm:prSet/>
      <dgm:spPr/>
      <dgm:t>
        <a:bodyPr/>
        <a:lstStyle/>
        <a:p>
          <a:endParaRPr lang="ru-RU"/>
        </a:p>
      </dgm:t>
    </dgm:pt>
    <dgm:pt modelId="{96C10053-2E2D-493F-8613-FB04E0BFEADC}">
      <dgm:prSet/>
      <dgm:spPr/>
      <dgm:t>
        <a:bodyPr/>
        <a:lstStyle/>
        <a:p>
          <a:pPr rtl="0"/>
          <a:r>
            <a:rPr lang="ru-RU" b="1" dirty="0" smtClean="0"/>
            <a:t>Опрос на лекциях и практических занятиях;</a:t>
          </a:r>
          <a:endParaRPr lang="ru-RU" dirty="0">
            <a:solidFill>
              <a:srgbClr val="FF0000"/>
            </a:solidFill>
          </a:endParaRPr>
        </a:p>
      </dgm:t>
    </dgm:pt>
    <dgm:pt modelId="{31D5A8BD-FF6C-439D-AF6C-03F6B5744DE3}" type="parTrans" cxnId="{E9C94C3C-4CBD-4E02-A2D1-0B33174493B6}">
      <dgm:prSet/>
      <dgm:spPr/>
      <dgm:t>
        <a:bodyPr/>
        <a:lstStyle/>
        <a:p>
          <a:endParaRPr lang="ru-RU"/>
        </a:p>
      </dgm:t>
    </dgm:pt>
    <dgm:pt modelId="{6B66376B-8560-4EC1-9BF3-0C428D1572E6}" type="sibTrans" cxnId="{E9C94C3C-4CBD-4E02-A2D1-0B33174493B6}">
      <dgm:prSet/>
      <dgm:spPr/>
      <dgm:t>
        <a:bodyPr/>
        <a:lstStyle/>
        <a:p>
          <a:endParaRPr lang="ru-RU"/>
        </a:p>
      </dgm:t>
    </dgm:pt>
    <dgm:pt modelId="{9CD2ACBF-68E7-44C0-AA92-A43924F9F991}">
      <dgm:prSet/>
      <dgm:spPr/>
      <dgm:t>
        <a:bodyPr/>
        <a:lstStyle/>
        <a:p>
          <a:pPr rtl="0"/>
          <a:r>
            <a:rPr lang="ru-RU" b="1" dirty="0" smtClean="0"/>
            <a:t>Ситуативные ролевые игры;</a:t>
          </a:r>
          <a:endParaRPr lang="ru-RU" dirty="0"/>
        </a:p>
      </dgm:t>
    </dgm:pt>
    <dgm:pt modelId="{D7188175-66D0-4D5B-9DEC-6822B22E5506}" type="parTrans" cxnId="{AF2932AC-9F93-4031-A240-135A97624D8F}">
      <dgm:prSet/>
      <dgm:spPr/>
      <dgm:t>
        <a:bodyPr/>
        <a:lstStyle/>
        <a:p>
          <a:endParaRPr lang="ru-RU"/>
        </a:p>
      </dgm:t>
    </dgm:pt>
    <dgm:pt modelId="{3FB79BBE-5B12-4959-950F-44A900D6CAF4}" type="sibTrans" cxnId="{AF2932AC-9F93-4031-A240-135A97624D8F}">
      <dgm:prSet/>
      <dgm:spPr/>
      <dgm:t>
        <a:bodyPr/>
        <a:lstStyle/>
        <a:p>
          <a:endParaRPr lang="ru-RU"/>
        </a:p>
      </dgm:t>
    </dgm:pt>
    <dgm:pt modelId="{A769057B-3449-4128-BE61-9DF33EAE398C}">
      <dgm:prSet/>
      <dgm:spPr/>
      <dgm:t>
        <a:bodyPr/>
        <a:lstStyle/>
        <a:p>
          <a:pPr rtl="0"/>
          <a:r>
            <a:rPr lang="ru-RU" b="1" dirty="0" smtClean="0"/>
            <a:t>Деловые игры;</a:t>
          </a:r>
          <a:endParaRPr lang="ru-RU" dirty="0"/>
        </a:p>
      </dgm:t>
    </dgm:pt>
    <dgm:pt modelId="{1C4DF1D4-360C-423D-9802-B2901684BA6D}" type="parTrans" cxnId="{C02B97FA-F7A8-4B36-8C66-B8863FCB5F86}">
      <dgm:prSet/>
      <dgm:spPr/>
      <dgm:t>
        <a:bodyPr/>
        <a:lstStyle/>
        <a:p>
          <a:endParaRPr lang="ru-RU"/>
        </a:p>
      </dgm:t>
    </dgm:pt>
    <dgm:pt modelId="{5DB3A4C0-05BB-4E2A-B41C-264F0E59B9E6}" type="sibTrans" cxnId="{C02B97FA-F7A8-4B36-8C66-B8863FCB5F86}">
      <dgm:prSet/>
      <dgm:spPr/>
      <dgm:t>
        <a:bodyPr/>
        <a:lstStyle/>
        <a:p>
          <a:endParaRPr lang="ru-RU"/>
        </a:p>
      </dgm:t>
    </dgm:pt>
    <dgm:pt modelId="{08CE0D1A-7FD2-4C9D-83E1-BA9B6264B2DE}">
      <dgm:prSet/>
      <dgm:spPr/>
      <dgm:t>
        <a:bodyPr/>
        <a:lstStyle/>
        <a:p>
          <a:pPr rtl="0"/>
          <a:r>
            <a:rPr lang="ru-RU" dirty="0" smtClean="0"/>
            <a:t>Билеты.</a:t>
          </a:r>
          <a:endParaRPr lang="ru-RU" dirty="0"/>
        </a:p>
      </dgm:t>
    </dgm:pt>
    <dgm:pt modelId="{EEC3755D-8FC2-4B1E-AEEF-A11F1B6EB8EB}" type="parTrans" cxnId="{E3078347-B99E-4E94-96FF-FE07F61DFCC0}">
      <dgm:prSet/>
      <dgm:spPr/>
      <dgm:t>
        <a:bodyPr/>
        <a:lstStyle/>
        <a:p>
          <a:endParaRPr lang="ru-RU"/>
        </a:p>
      </dgm:t>
    </dgm:pt>
    <dgm:pt modelId="{B1435985-D605-42E7-932E-2AC037EFD4E2}" type="sibTrans" cxnId="{E3078347-B99E-4E94-96FF-FE07F61DFCC0}">
      <dgm:prSet/>
      <dgm:spPr/>
      <dgm:t>
        <a:bodyPr/>
        <a:lstStyle/>
        <a:p>
          <a:endParaRPr lang="ru-RU"/>
        </a:p>
      </dgm:t>
    </dgm:pt>
    <dgm:pt modelId="{3450FC9A-EA4F-4F30-80A8-BA3A6C2E5279}" type="pres">
      <dgm:prSet presAssocID="{E0E742B3-8B8E-46D2-BD48-4504BECDCD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01A45DE-EF26-4CA0-B541-83824DCA095A}" type="pres">
      <dgm:prSet presAssocID="{E0E742B3-8B8E-46D2-BD48-4504BECDCDBF}" presName="Name1" presStyleCnt="0"/>
      <dgm:spPr/>
    </dgm:pt>
    <dgm:pt modelId="{33E913A9-2D00-4D2A-BDD7-025227DBCFA3}" type="pres">
      <dgm:prSet presAssocID="{E0E742B3-8B8E-46D2-BD48-4504BECDCDBF}" presName="cycle" presStyleCnt="0"/>
      <dgm:spPr/>
    </dgm:pt>
    <dgm:pt modelId="{E867CFB9-2E62-4A95-82D3-B0BEED040CA4}" type="pres">
      <dgm:prSet presAssocID="{E0E742B3-8B8E-46D2-BD48-4504BECDCDBF}" presName="srcNode" presStyleLbl="node1" presStyleIdx="0" presStyleCnt="5"/>
      <dgm:spPr/>
    </dgm:pt>
    <dgm:pt modelId="{521F0B9C-88E9-4C0A-80C5-01AAD0699B96}" type="pres">
      <dgm:prSet presAssocID="{E0E742B3-8B8E-46D2-BD48-4504BECDCDBF}" presName="conn" presStyleLbl="parChTrans1D2" presStyleIdx="0" presStyleCnt="1"/>
      <dgm:spPr/>
      <dgm:t>
        <a:bodyPr/>
        <a:lstStyle/>
        <a:p>
          <a:endParaRPr lang="ru-RU"/>
        </a:p>
      </dgm:t>
    </dgm:pt>
    <dgm:pt modelId="{6D02F7F8-5EAE-4471-9FB6-C8EC1A21146B}" type="pres">
      <dgm:prSet presAssocID="{E0E742B3-8B8E-46D2-BD48-4504BECDCDBF}" presName="extraNode" presStyleLbl="node1" presStyleIdx="0" presStyleCnt="5"/>
      <dgm:spPr/>
    </dgm:pt>
    <dgm:pt modelId="{7B65A978-ABBE-4326-B76B-904C791B323D}" type="pres">
      <dgm:prSet presAssocID="{E0E742B3-8B8E-46D2-BD48-4504BECDCDBF}" presName="dstNode" presStyleLbl="node1" presStyleIdx="0" presStyleCnt="5"/>
      <dgm:spPr/>
    </dgm:pt>
    <dgm:pt modelId="{EE4AC39C-3B4F-4D57-B047-3E0B4AD8D342}" type="pres">
      <dgm:prSet presAssocID="{A3EA3167-33CB-4058-9A47-3F8B6F2A104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57162-AEA2-4FD8-A1E9-876E6181C640}" type="pres">
      <dgm:prSet presAssocID="{A3EA3167-33CB-4058-9A47-3F8B6F2A1049}" presName="accent_1" presStyleCnt="0"/>
      <dgm:spPr/>
    </dgm:pt>
    <dgm:pt modelId="{FFBE3E13-1CDE-400D-B916-0ABFCAEE7989}" type="pres">
      <dgm:prSet presAssocID="{A3EA3167-33CB-4058-9A47-3F8B6F2A1049}" presName="accentRepeatNode" presStyleLbl="solidFgAcc1" presStyleIdx="0" presStyleCnt="5"/>
      <dgm:spPr/>
    </dgm:pt>
    <dgm:pt modelId="{87853A03-FF81-4617-B68E-18BB9982AF74}" type="pres">
      <dgm:prSet presAssocID="{96C10053-2E2D-493F-8613-FB04E0BFEAD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88B01-7296-45DA-A866-D59C22B57714}" type="pres">
      <dgm:prSet presAssocID="{96C10053-2E2D-493F-8613-FB04E0BFEADC}" presName="accent_2" presStyleCnt="0"/>
      <dgm:spPr/>
    </dgm:pt>
    <dgm:pt modelId="{1271F403-C92A-462B-9D35-1F2BE36DB834}" type="pres">
      <dgm:prSet presAssocID="{96C10053-2E2D-493F-8613-FB04E0BFEADC}" presName="accentRepeatNode" presStyleLbl="solidFgAcc1" presStyleIdx="1" presStyleCnt="5"/>
      <dgm:spPr/>
    </dgm:pt>
    <dgm:pt modelId="{6106BE6F-D5A9-4675-9F3D-E8ED42EB6F59}" type="pres">
      <dgm:prSet presAssocID="{9CD2ACBF-68E7-44C0-AA92-A43924F9F99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36EC7-C2FC-43F8-9975-787B2720BBF3}" type="pres">
      <dgm:prSet presAssocID="{9CD2ACBF-68E7-44C0-AA92-A43924F9F991}" presName="accent_3" presStyleCnt="0"/>
      <dgm:spPr/>
    </dgm:pt>
    <dgm:pt modelId="{9FBE4EC1-E2E7-46AD-B039-AF999794316B}" type="pres">
      <dgm:prSet presAssocID="{9CD2ACBF-68E7-44C0-AA92-A43924F9F991}" presName="accentRepeatNode" presStyleLbl="solidFgAcc1" presStyleIdx="2" presStyleCnt="5"/>
      <dgm:spPr/>
    </dgm:pt>
    <dgm:pt modelId="{A1469C3C-F272-4CCA-B1DD-B37EFCB41B72}" type="pres">
      <dgm:prSet presAssocID="{A769057B-3449-4128-BE61-9DF33EAE398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6BE29-290F-4C52-9CB5-98C28D8F05B7}" type="pres">
      <dgm:prSet presAssocID="{A769057B-3449-4128-BE61-9DF33EAE398C}" presName="accent_4" presStyleCnt="0"/>
      <dgm:spPr/>
    </dgm:pt>
    <dgm:pt modelId="{C47FDB72-E080-4853-B4E3-49CE92B90AF2}" type="pres">
      <dgm:prSet presAssocID="{A769057B-3449-4128-BE61-9DF33EAE398C}" presName="accentRepeatNode" presStyleLbl="solidFgAcc1" presStyleIdx="3" presStyleCnt="5"/>
      <dgm:spPr/>
    </dgm:pt>
    <dgm:pt modelId="{F184B58A-4911-4479-8BD1-220687551078}" type="pres">
      <dgm:prSet presAssocID="{08CE0D1A-7FD2-4C9D-83E1-BA9B6264B2D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5A3D2-5275-472F-90FE-1450818EB09C}" type="pres">
      <dgm:prSet presAssocID="{08CE0D1A-7FD2-4C9D-83E1-BA9B6264B2DE}" presName="accent_5" presStyleCnt="0"/>
      <dgm:spPr/>
    </dgm:pt>
    <dgm:pt modelId="{7AE3CE3B-C08F-400E-A5AC-3BBA90A3FCFD}" type="pres">
      <dgm:prSet presAssocID="{08CE0D1A-7FD2-4C9D-83E1-BA9B6264B2DE}" presName="accentRepeatNode" presStyleLbl="solidFgAcc1" presStyleIdx="4" presStyleCnt="5"/>
      <dgm:spPr/>
    </dgm:pt>
  </dgm:ptLst>
  <dgm:cxnLst>
    <dgm:cxn modelId="{1481C6AF-0AC8-4D15-8CB9-1A7048BCF091}" type="presOf" srcId="{96C10053-2E2D-493F-8613-FB04E0BFEADC}" destId="{87853A03-FF81-4617-B68E-18BB9982AF74}" srcOrd="0" destOrd="0" presId="urn:microsoft.com/office/officeart/2008/layout/VerticalCurvedList"/>
    <dgm:cxn modelId="{A414C76F-FA4B-4EA6-BABA-3445AAD4F6F4}" type="presOf" srcId="{C77C422E-9A8D-4961-90B6-1DA33C28CEE6}" destId="{521F0B9C-88E9-4C0A-80C5-01AAD0699B96}" srcOrd="0" destOrd="0" presId="urn:microsoft.com/office/officeart/2008/layout/VerticalCurvedList"/>
    <dgm:cxn modelId="{06E5B9FA-2A44-4E5C-8793-55F9CC420779}" srcId="{E0E742B3-8B8E-46D2-BD48-4504BECDCDBF}" destId="{A3EA3167-33CB-4058-9A47-3F8B6F2A1049}" srcOrd="0" destOrd="0" parTransId="{EAC09281-A3F5-432B-A39A-79DFAB0B218A}" sibTransId="{C77C422E-9A8D-4961-90B6-1DA33C28CEE6}"/>
    <dgm:cxn modelId="{E9C94C3C-4CBD-4E02-A2D1-0B33174493B6}" srcId="{E0E742B3-8B8E-46D2-BD48-4504BECDCDBF}" destId="{96C10053-2E2D-493F-8613-FB04E0BFEADC}" srcOrd="1" destOrd="0" parTransId="{31D5A8BD-FF6C-439D-AF6C-03F6B5744DE3}" sibTransId="{6B66376B-8560-4EC1-9BF3-0C428D1572E6}"/>
    <dgm:cxn modelId="{3AF0651C-8B22-4406-AC9B-85B3D39680C6}" type="presOf" srcId="{A3EA3167-33CB-4058-9A47-3F8B6F2A1049}" destId="{EE4AC39C-3B4F-4D57-B047-3E0B4AD8D342}" srcOrd="0" destOrd="0" presId="urn:microsoft.com/office/officeart/2008/layout/VerticalCurvedList"/>
    <dgm:cxn modelId="{E3078347-B99E-4E94-96FF-FE07F61DFCC0}" srcId="{E0E742B3-8B8E-46D2-BD48-4504BECDCDBF}" destId="{08CE0D1A-7FD2-4C9D-83E1-BA9B6264B2DE}" srcOrd="4" destOrd="0" parTransId="{EEC3755D-8FC2-4B1E-AEEF-A11F1B6EB8EB}" sibTransId="{B1435985-D605-42E7-932E-2AC037EFD4E2}"/>
    <dgm:cxn modelId="{FA3D479D-BF08-4841-8B22-D52965F6EFCD}" type="presOf" srcId="{08CE0D1A-7FD2-4C9D-83E1-BA9B6264B2DE}" destId="{F184B58A-4911-4479-8BD1-220687551078}" srcOrd="0" destOrd="0" presId="urn:microsoft.com/office/officeart/2008/layout/VerticalCurvedList"/>
    <dgm:cxn modelId="{1DD6644E-E0AB-4DF4-97DB-2A095EBBDBC1}" type="presOf" srcId="{E0E742B3-8B8E-46D2-BD48-4504BECDCDBF}" destId="{3450FC9A-EA4F-4F30-80A8-BA3A6C2E5279}" srcOrd="0" destOrd="0" presId="urn:microsoft.com/office/officeart/2008/layout/VerticalCurvedList"/>
    <dgm:cxn modelId="{013AF127-998D-46CE-9301-AA4D34DD26E3}" type="presOf" srcId="{9CD2ACBF-68E7-44C0-AA92-A43924F9F991}" destId="{6106BE6F-D5A9-4675-9F3D-E8ED42EB6F59}" srcOrd="0" destOrd="0" presId="urn:microsoft.com/office/officeart/2008/layout/VerticalCurvedList"/>
    <dgm:cxn modelId="{AF2932AC-9F93-4031-A240-135A97624D8F}" srcId="{E0E742B3-8B8E-46D2-BD48-4504BECDCDBF}" destId="{9CD2ACBF-68E7-44C0-AA92-A43924F9F991}" srcOrd="2" destOrd="0" parTransId="{D7188175-66D0-4D5B-9DEC-6822B22E5506}" sibTransId="{3FB79BBE-5B12-4959-950F-44A900D6CAF4}"/>
    <dgm:cxn modelId="{C02B97FA-F7A8-4B36-8C66-B8863FCB5F86}" srcId="{E0E742B3-8B8E-46D2-BD48-4504BECDCDBF}" destId="{A769057B-3449-4128-BE61-9DF33EAE398C}" srcOrd="3" destOrd="0" parTransId="{1C4DF1D4-360C-423D-9802-B2901684BA6D}" sibTransId="{5DB3A4C0-05BB-4E2A-B41C-264F0E59B9E6}"/>
    <dgm:cxn modelId="{9B24A58C-494A-498C-BE54-3D9E5C93A0E0}" type="presOf" srcId="{A769057B-3449-4128-BE61-9DF33EAE398C}" destId="{A1469C3C-F272-4CCA-B1DD-B37EFCB41B72}" srcOrd="0" destOrd="0" presId="urn:microsoft.com/office/officeart/2008/layout/VerticalCurvedList"/>
    <dgm:cxn modelId="{E4A63E18-7FDF-4629-902E-EF80F4986B4D}" type="presParOf" srcId="{3450FC9A-EA4F-4F30-80A8-BA3A6C2E5279}" destId="{601A45DE-EF26-4CA0-B541-83824DCA095A}" srcOrd="0" destOrd="0" presId="urn:microsoft.com/office/officeart/2008/layout/VerticalCurvedList"/>
    <dgm:cxn modelId="{00205BF1-27B6-4836-B8FA-E5A4638987CD}" type="presParOf" srcId="{601A45DE-EF26-4CA0-B541-83824DCA095A}" destId="{33E913A9-2D00-4D2A-BDD7-025227DBCFA3}" srcOrd="0" destOrd="0" presId="urn:microsoft.com/office/officeart/2008/layout/VerticalCurvedList"/>
    <dgm:cxn modelId="{BEF8F0DB-4014-4469-AD85-AA8CA1DF9823}" type="presParOf" srcId="{33E913A9-2D00-4D2A-BDD7-025227DBCFA3}" destId="{E867CFB9-2E62-4A95-82D3-B0BEED040CA4}" srcOrd="0" destOrd="0" presId="urn:microsoft.com/office/officeart/2008/layout/VerticalCurvedList"/>
    <dgm:cxn modelId="{1F77841E-2C43-47C4-B8DA-C8F9F81E991D}" type="presParOf" srcId="{33E913A9-2D00-4D2A-BDD7-025227DBCFA3}" destId="{521F0B9C-88E9-4C0A-80C5-01AAD0699B96}" srcOrd="1" destOrd="0" presId="urn:microsoft.com/office/officeart/2008/layout/VerticalCurvedList"/>
    <dgm:cxn modelId="{FF01312D-AC2B-4AE4-B2BB-CB5999298031}" type="presParOf" srcId="{33E913A9-2D00-4D2A-BDD7-025227DBCFA3}" destId="{6D02F7F8-5EAE-4471-9FB6-C8EC1A21146B}" srcOrd="2" destOrd="0" presId="urn:microsoft.com/office/officeart/2008/layout/VerticalCurvedList"/>
    <dgm:cxn modelId="{0135EC93-0F94-4C08-ABE5-6888A57A8F9C}" type="presParOf" srcId="{33E913A9-2D00-4D2A-BDD7-025227DBCFA3}" destId="{7B65A978-ABBE-4326-B76B-904C791B323D}" srcOrd="3" destOrd="0" presId="urn:microsoft.com/office/officeart/2008/layout/VerticalCurvedList"/>
    <dgm:cxn modelId="{4D81435A-26EF-4237-BBA0-FB93FAB9496B}" type="presParOf" srcId="{601A45DE-EF26-4CA0-B541-83824DCA095A}" destId="{EE4AC39C-3B4F-4D57-B047-3E0B4AD8D342}" srcOrd="1" destOrd="0" presId="urn:microsoft.com/office/officeart/2008/layout/VerticalCurvedList"/>
    <dgm:cxn modelId="{6012C32E-8091-42F1-819C-7E6A55F145C1}" type="presParOf" srcId="{601A45DE-EF26-4CA0-B541-83824DCA095A}" destId="{A4457162-AEA2-4FD8-A1E9-876E6181C640}" srcOrd="2" destOrd="0" presId="urn:microsoft.com/office/officeart/2008/layout/VerticalCurvedList"/>
    <dgm:cxn modelId="{7B0DBBCF-F48C-4503-B4B8-25395EDDE2D0}" type="presParOf" srcId="{A4457162-AEA2-4FD8-A1E9-876E6181C640}" destId="{FFBE3E13-1CDE-400D-B916-0ABFCAEE7989}" srcOrd="0" destOrd="0" presId="urn:microsoft.com/office/officeart/2008/layout/VerticalCurvedList"/>
    <dgm:cxn modelId="{56C75C0A-CD73-4DE3-BA6E-A1B9FAEB3CC0}" type="presParOf" srcId="{601A45DE-EF26-4CA0-B541-83824DCA095A}" destId="{87853A03-FF81-4617-B68E-18BB9982AF74}" srcOrd="3" destOrd="0" presId="urn:microsoft.com/office/officeart/2008/layout/VerticalCurvedList"/>
    <dgm:cxn modelId="{EAC1183D-4EAE-4990-AFC5-FB7C3F95240C}" type="presParOf" srcId="{601A45DE-EF26-4CA0-B541-83824DCA095A}" destId="{45888B01-7296-45DA-A866-D59C22B57714}" srcOrd="4" destOrd="0" presId="urn:microsoft.com/office/officeart/2008/layout/VerticalCurvedList"/>
    <dgm:cxn modelId="{239973BA-AC76-4168-BD24-71DE83D58D57}" type="presParOf" srcId="{45888B01-7296-45DA-A866-D59C22B57714}" destId="{1271F403-C92A-462B-9D35-1F2BE36DB834}" srcOrd="0" destOrd="0" presId="urn:microsoft.com/office/officeart/2008/layout/VerticalCurvedList"/>
    <dgm:cxn modelId="{49C9BA0B-51E1-452F-98AD-316BBBA9C5C3}" type="presParOf" srcId="{601A45DE-EF26-4CA0-B541-83824DCA095A}" destId="{6106BE6F-D5A9-4675-9F3D-E8ED42EB6F59}" srcOrd="5" destOrd="0" presId="urn:microsoft.com/office/officeart/2008/layout/VerticalCurvedList"/>
    <dgm:cxn modelId="{FBA95F7E-4757-4806-8232-EB89B490A9F9}" type="presParOf" srcId="{601A45DE-EF26-4CA0-B541-83824DCA095A}" destId="{56436EC7-C2FC-43F8-9975-787B2720BBF3}" srcOrd="6" destOrd="0" presId="urn:microsoft.com/office/officeart/2008/layout/VerticalCurvedList"/>
    <dgm:cxn modelId="{9FBB8102-6B5A-4CB5-A565-24BD130993E0}" type="presParOf" srcId="{56436EC7-C2FC-43F8-9975-787B2720BBF3}" destId="{9FBE4EC1-E2E7-46AD-B039-AF999794316B}" srcOrd="0" destOrd="0" presId="urn:microsoft.com/office/officeart/2008/layout/VerticalCurvedList"/>
    <dgm:cxn modelId="{9471832D-9306-4A54-A726-771956E42BB5}" type="presParOf" srcId="{601A45DE-EF26-4CA0-B541-83824DCA095A}" destId="{A1469C3C-F272-4CCA-B1DD-B37EFCB41B72}" srcOrd="7" destOrd="0" presId="urn:microsoft.com/office/officeart/2008/layout/VerticalCurvedList"/>
    <dgm:cxn modelId="{4E9863A9-0EBB-4601-AB29-F30C4C4B403A}" type="presParOf" srcId="{601A45DE-EF26-4CA0-B541-83824DCA095A}" destId="{E7A6BE29-290F-4C52-9CB5-98C28D8F05B7}" srcOrd="8" destOrd="0" presId="urn:microsoft.com/office/officeart/2008/layout/VerticalCurvedList"/>
    <dgm:cxn modelId="{A9C18782-F142-4D17-B48C-CA77F0059AC6}" type="presParOf" srcId="{E7A6BE29-290F-4C52-9CB5-98C28D8F05B7}" destId="{C47FDB72-E080-4853-B4E3-49CE92B90AF2}" srcOrd="0" destOrd="0" presId="urn:microsoft.com/office/officeart/2008/layout/VerticalCurvedList"/>
    <dgm:cxn modelId="{28D85D32-7DCB-4D9A-A75F-738EA0EAD3E7}" type="presParOf" srcId="{601A45DE-EF26-4CA0-B541-83824DCA095A}" destId="{F184B58A-4911-4479-8BD1-220687551078}" srcOrd="9" destOrd="0" presId="urn:microsoft.com/office/officeart/2008/layout/VerticalCurvedList"/>
    <dgm:cxn modelId="{2C00955F-839C-4C2B-AB26-2ED123E04C64}" type="presParOf" srcId="{601A45DE-EF26-4CA0-B541-83824DCA095A}" destId="{1925A3D2-5275-472F-90FE-1450818EB09C}" srcOrd="10" destOrd="0" presId="urn:microsoft.com/office/officeart/2008/layout/VerticalCurvedList"/>
    <dgm:cxn modelId="{6B2732A1-A78D-4906-9968-0D0917EBF6A9}" type="presParOf" srcId="{1925A3D2-5275-472F-90FE-1450818EB09C}" destId="{7AE3CE3B-C08F-400E-A5AC-3BBA90A3FCF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95B207-7BCA-4C46-BDBF-DA5AB9F2222B}" type="doc">
      <dgm:prSet loTypeId="urn:microsoft.com/office/officeart/2005/8/layout/vList4#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FD2E8886-FBA1-4440-BEA4-9D51EBC3A421}">
      <dgm:prSet/>
      <dgm:spPr/>
      <dgm:t>
        <a:bodyPr/>
        <a:lstStyle/>
        <a:p>
          <a:pPr rtl="0"/>
          <a:r>
            <a:rPr lang="ru-RU" b="1" dirty="0" smtClean="0"/>
            <a:t>«методы преподавания»;</a:t>
          </a:r>
          <a:endParaRPr lang="ru-RU" b="1" dirty="0"/>
        </a:p>
      </dgm:t>
    </dgm:pt>
    <dgm:pt modelId="{BF91205C-1F0D-4D8F-82B4-6C6A35F30CAE}" type="parTrans" cxnId="{AC0EFA6D-58EF-4D60-9916-CBD09CC36D90}">
      <dgm:prSet/>
      <dgm:spPr/>
      <dgm:t>
        <a:bodyPr/>
        <a:lstStyle/>
        <a:p>
          <a:endParaRPr lang="ru-RU"/>
        </a:p>
      </dgm:t>
    </dgm:pt>
    <dgm:pt modelId="{B7787652-E971-4EAC-B554-6A58AF59556C}" type="sibTrans" cxnId="{AC0EFA6D-58EF-4D60-9916-CBD09CC36D90}">
      <dgm:prSet/>
      <dgm:spPr/>
      <dgm:t>
        <a:bodyPr/>
        <a:lstStyle/>
        <a:p>
          <a:endParaRPr lang="ru-RU"/>
        </a:p>
      </dgm:t>
    </dgm:pt>
    <dgm:pt modelId="{D800A600-55FE-4EA0-A6BD-7256121383A4}">
      <dgm:prSet/>
      <dgm:spPr/>
      <dgm:t>
        <a:bodyPr/>
        <a:lstStyle/>
        <a:p>
          <a:pPr rtl="0"/>
          <a:r>
            <a:rPr lang="ru-RU" b="1" dirty="0" smtClean="0"/>
            <a:t>«направление на специальность, направление на СРС»</a:t>
          </a:r>
          <a:endParaRPr lang="ru-RU" b="1" dirty="0"/>
        </a:p>
      </dgm:t>
    </dgm:pt>
    <dgm:pt modelId="{F0DEF979-A219-46F1-9DB6-83E867355FEC}" type="parTrans" cxnId="{71D90182-5E99-42A4-8011-7E2F3B70AB36}">
      <dgm:prSet/>
      <dgm:spPr/>
      <dgm:t>
        <a:bodyPr/>
        <a:lstStyle/>
        <a:p>
          <a:endParaRPr lang="ru-RU"/>
        </a:p>
      </dgm:t>
    </dgm:pt>
    <dgm:pt modelId="{F87AD89C-8562-4815-84BE-0113C8F7E4D9}" type="sibTrans" cxnId="{71D90182-5E99-42A4-8011-7E2F3B70AB36}">
      <dgm:prSet/>
      <dgm:spPr/>
      <dgm:t>
        <a:bodyPr/>
        <a:lstStyle/>
        <a:p>
          <a:endParaRPr lang="ru-RU"/>
        </a:p>
      </dgm:t>
    </dgm:pt>
    <dgm:pt modelId="{EBB10255-47B3-4E0A-AA61-E0A3AF8FD457}">
      <dgm:prSet/>
      <dgm:spPr/>
      <dgm:t>
        <a:bodyPr/>
        <a:lstStyle/>
        <a:p>
          <a:pPr rtl="0"/>
          <a:r>
            <a:rPr lang="ru-RU" b="1" dirty="0" smtClean="0"/>
            <a:t>«знания многочисленной документации по 5 компетенциям»;</a:t>
          </a:r>
          <a:endParaRPr lang="ru-RU" b="1" dirty="0"/>
        </a:p>
      </dgm:t>
    </dgm:pt>
    <dgm:pt modelId="{857EB2AF-A71F-4206-9AC5-D7220C0191C4}" type="parTrans" cxnId="{D602D99E-DBEF-4475-8B1B-57FC7E7A21AE}">
      <dgm:prSet/>
      <dgm:spPr/>
      <dgm:t>
        <a:bodyPr/>
        <a:lstStyle/>
        <a:p>
          <a:endParaRPr lang="ru-RU"/>
        </a:p>
      </dgm:t>
    </dgm:pt>
    <dgm:pt modelId="{900B8DAF-77ED-466D-936C-953D6BA94A6F}" type="sibTrans" cxnId="{D602D99E-DBEF-4475-8B1B-57FC7E7A21AE}">
      <dgm:prSet/>
      <dgm:spPr/>
      <dgm:t>
        <a:bodyPr/>
        <a:lstStyle/>
        <a:p>
          <a:endParaRPr lang="ru-RU"/>
        </a:p>
      </dgm:t>
    </dgm:pt>
    <dgm:pt modelId="{0DE0A33C-2C41-487A-B7E4-FB0CF000F97B}">
      <dgm:prSet/>
      <dgm:spPr/>
      <dgm:t>
        <a:bodyPr/>
        <a:lstStyle/>
        <a:p>
          <a:pPr rtl="0"/>
          <a:r>
            <a:rPr lang="ru-RU" b="1" dirty="0" smtClean="0"/>
            <a:t>«знания - как основополагающая единица»;</a:t>
          </a:r>
          <a:endParaRPr lang="ru-RU" b="1" dirty="0"/>
        </a:p>
      </dgm:t>
    </dgm:pt>
    <dgm:pt modelId="{3738793F-5EF0-42DE-9D1F-3813038BE523}" type="parTrans" cxnId="{DF96D724-BD17-4B39-BB92-D0FEA3B3A49D}">
      <dgm:prSet/>
      <dgm:spPr/>
      <dgm:t>
        <a:bodyPr/>
        <a:lstStyle/>
        <a:p>
          <a:endParaRPr lang="ru-RU"/>
        </a:p>
      </dgm:t>
    </dgm:pt>
    <dgm:pt modelId="{C4D613C9-A938-4758-B68B-D0FD6AD07BA2}" type="sibTrans" cxnId="{DF96D724-BD17-4B39-BB92-D0FEA3B3A49D}">
      <dgm:prSet/>
      <dgm:spPr/>
      <dgm:t>
        <a:bodyPr/>
        <a:lstStyle/>
        <a:p>
          <a:endParaRPr lang="ru-RU"/>
        </a:p>
      </dgm:t>
    </dgm:pt>
    <dgm:pt modelId="{08CE495E-7D6E-4696-9508-55B711480E8C}">
      <dgm:prSet/>
      <dgm:spPr/>
      <dgm:t>
        <a:bodyPr/>
        <a:lstStyle/>
        <a:p>
          <a:pPr rtl="0"/>
          <a:r>
            <a:rPr lang="ru-RU" b="1" smtClean="0"/>
            <a:t>«занимаемся»;</a:t>
          </a:r>
          <a:endParaRPr lang="ru-RU" b="1"/>
        </a:p>
      </dgm:t>
    </dgm:pt>
    <dgm:pt modelId="{D3868580-AF55-4FDF-9610-A85BB56B1FC9}" type="parTrans" cxnId="{DA7BF786-D321-4073-A3B8-81E6D8139533}">
      <dgm:prSet/>
      <dgm:spPr/>
      <dgm:t>
        <a:bodyPr/>
        <a:lstStyle/>
        <a:p>
          <a:endParaRPr lang="ru-RU"/>
        </a:p>
      </dgm:t>
    </dgm:pt>
    <dgm:pt modelId="{E4ED6CA3-746F-4794-B98B-C8B1FBA15743}" type="sibTrans" cxnId="{DA7BF786-D321-4073-A3B8-81E6D8139533}">
      <dgm:prSet/>
      <dgm:spPr/>
      <dgm:t>
        <a:bodyPr/>
        <a:lstStyle/>
        <a:p>
          <a:endParaRPr lang="ru-RU"/>
        </a:p>
      </dgm:t>
    </dgm:pt>
    <dgm:pt modelId="{5AE5EBB5-3808-46D2-AE3E-2A02522AB9F3}">
      <dgm:prSet/>
      <dgm:spPr/>
      <dgm:t>
        <a:bodyPr/>
        <a:lstStyle/>
        <a:p>
          <a:pPr rtl="0"/>
          <a:r>
            <a:rPr lang="ru-RU" b="1" dirty="0" smtClean="0"/>
            <a:t>«теоретические знания»;</a:t>
          </a:r>
          <a:endParaRPr lang="ru-RU" b="1" dirty="0"/>
        </a:p>
      </dgm:t>
    </dgm:pt>
    <dgm:pt modelId="{9B187C9B-5F12-4BFF-91E0-D7B1B195F6FF}" type="parTrans" cxnId="{A3F5C447-EA18-4700-98C2-4BBB1B80B641}">
      <dgm:prSet/>
      <dgm:spPr/>
      <dgm:t>
        <a:bodyPr/>
        <a:lstStyle/>
        <a:p>
          <a:endParaRPr lang="ru-RU"/>
        </a:p>
      </dgm:t>
    </dgm:pt>
    <dgm:pt modelId="{0F8F1B8A-AF5D-4CD5-B0FE-A5D2BF2B1C81}" type="sibTrans" cxnId="{A3F5C447-EA18-4700-98C2-4BBB1B80B641}">
      <dgm:prSet/>
      <dgm:spPr/>
      <dgm:t>
        <a:bodyPr/>
        <a:lstStyle/>
        <a:p>
          <a:endParaRPr lang="ru-RU"/>
        </a:p>
      </dgm:t>
    </dgm:pt>
    <dgm:pt modelId="{3695A795-7637-4D68-B8EC-F4E830BE4599}">
      <dgm:prSet/>
      <dgm:spPr/>
      <dgm:t>
        <a:bodyPr/>
        <a:lstStyle/>
        <a:p>
          <a:pPr rtl="0"/>
          <a:r>
            <a:rPr lang="ru-RU" b="1" dirty="0" smtClean="0"/>
            <a:t>«для высшего образования нужный книги на иностранном языке»;</a:t>
          </a:r>
          <a:endParaRPr lang="ru-RU" b="1" dirty="0"/>
        </a:p>
      </dgm:t>
    </dgm:pt>
    <dgm:pt modelId="{2C49DA4D-2FAC-4A1D-A974-3C60007D5008}" type="parTrans" cxnId="{A9424029-1146-4AA8-A2EB-F8CBCA921A63}">
      <dgm:prSet/>
      <dgm:spPr/>
      <dgm:t>
        <a:bodyPr/>
        <a:lstStyle/>
        <a:p>
          <a:endParaRPr lang="ru-RU"/>
        </a:p>
      </dgm:t>
    </dgm:pt>
    <dgm:pt modelId="{A0EC9165-0A43-467D-8F6C-CEF981269BD3}" type="sibTrans" cxnId="{A9424029-1146-4AA8-A2EB-F8CBCA921A63}">
      <dgm:prSet/>
      <dgm:spPr/>
      <dgm:t>
        <a:bodyPr/>
        <a:lstStyle/>
        <a:p>
          <a:endParaRPr lang="ru-RU"/>
        </a:p>
      </dgm:t>
    </dgm:pt>
    <dgm:pt modelId="{F6F38E38-FBF2-4DA4-8E40-6D145F852867}">
      <dgm:prSet/>
      <dgm:spPr/>
      <dgm:t>
        <a:bodyPr/>
        <a:lstStyle/>
        <a:p>
          <a:pPr rtl="0"/>
          <a:r>
            <a:rPr lang="ru-RU" b="1" dirty="0" smtClean="0"/>
            <a:t>«прививать навыки и умения для воспитания основных физических качеств»;</a:t>
          </a:r>
          <a:endParaRPr lang="ru-RU" b="1" dirty="0"/>
        </a:p>
      </dgm:t>
    </dgm:pt>
    <dgm:pt modelId="{FC4D8D62-6D3B-4A29-BFE0-A79522AC9978}" type="parTrans" cxnId="{5629D7DD-49EB-438D-A577-DAFCDAA384D8}">
      <dgm:prSet/>
      <dgm:spPr/>
      <dgm:t>
        <a:bodyPr/>
        <a:lstStyle/>
        <a:p>
          <a:endParaRPr lang="ru-RU"/>
        </a:p>
      </dgm:t>
    </dgm:pt>
    <dgm:pt modelId="{03605AB4-E432-4DDE-9E54-662B761BBC32}" type="sibTrans" cxnId="{5629D7DD-49EB-438D-A577-DAFCDAA384D8}">
      <dgm:prSet/>
      <dgm:spPr/>
      <dgm:t>
        <a:bodyPr/>
        <a:lstStyle/>
        <a:p>
          <a:endParaRPr lang="ru-RU"/>
        </a:p>
      </dgm:t>
    </dgm:pt>
    <dgm:pt modelId="{50E4EB0A-215C-4E2B-985A-AF197DD8F847}">
      <dgm:prSet/>
      <dgm:spPr/>
      <dgm:t>
        <a:bodyPr/>
        <a:lstStyle/>
        <a:p>
          <a:pPr rtl="0"/>
          <a:r>
            <a:rPr lang="ru-RU" b="1" dirty="0" smtClean="0"/>
            <a:t>«обсуждение темы занятия(разные методы)»;</a:t>
          </a:r>
          <a:endParaRPr lang="ru-RU" b="1" dirty="0"/>
        </a:p>
      </dgm:t>
    </dgm:pt>
    <dgm:pt modelId="{FD243489-EF03-415B-BCF7-0FDF65F61EF2}" type="parTrans" cxnId="{3F88DC7F-4835-406F-AA74-E0245B0D5AB4}">
      <dgm:prSet/>
      <dgm:spPr/>
      <dgm:t>
        <a:bodyPr/>
        <a:lstStyle/>
        <a:p>
          <a:endParaRPr lang="ru-RU"/>
        </a:p>
      </dgm:t>
    </dgm:pt>
    <dgm:pt modelId="{B082EC36-041D-41D2-9196-883753CA337B}" type="sibTrans" cxnId="{3F88DC7F-4835-406F-AA74-E0245B0D5AB4}">
      <dgm:prSet/>
      <dgm:spPr/>
      <dgm:t>
        <a:bodyPr/>
        <a:lstStyle/>
        <a:p>
          <a:endParaRPr lang="ru-RU"/>
        </a:p>
      </dgm:t>
    </dgm:pt>
    <dgm:pt modelId="{A7751F6C-B27B-4B26-8BB7-59650299E128}">
      <dgm:prSet/>
      <dgm:spPr/>
      <dgm:t>
        <a:bodyPr/>
        <a:lstStyle/>
        <a:p>
          <a:pPr rtl="0"/>
          <a:r>
            <a:rPr lang="ru-RU" b="1" smtClean="0"/>
            <a:t>«лекции, СРС, тесты»;</a:t>
          </a:r>
          <a:endParaRPr lang="ru-RU" b="1"/>
        </a:p>
      </dgm:t>
    </dgm:pt>
    <dgm:pt modelId="{71F54F86-A358-444C-A3E7-50B824FE9DD4}" type="parTrans" cxnId="{B5128E8B-21AA-40AC-9DB0-867E6CDDC52B}">
      <dgm:prSet/>
      <dgm:spPr/>
      <dgm:t>
        <a:bodyPr/>
        <a:lstStyle/>
        <a:p>
          <a:endParaRPr lang="ru-RU"/>
        </a:p>
      </dgm:t>
    </dgm:pt>
    <dgm:pt modelId="{59BD96FC-CC0A-4B05-AA47-4A44716B0F5F}" type="sibTrans" cxnId="{B5128E8B-21AA-40AC-9DB0-867E6CDDC52B}">
      <dgm:prSet/>
      <dgm:spPr/>
      <dgm:t>
        <a:bodyPr/>
        <a:lstStyle/>
        <a:p>
          <a:endParaRPr lang="ru-RU"/>
        </a:p>
      </dgm:t>
    </dgm:pt>
    <dgm:pt modelId="{D80CAD18-4204-4D7B-85EF-D464531FC897}">
      <dgm:prSet/>
      <dgm:spPr/>
      <dgm:t>
        <a:bodyPr/>
        <a:lstStyle/>
        <a:p>
          <a:pPr rtl="0"/>
          <a:r>
            <a:rPr lang="ru-RU" b="1" dirty="0" smtClean="0"/>
            <a:t>«ноутбук».</a:t>
          </a:r>
          <a:endParaRPr lang="ru-RU" b="1" dirty="0"/>
        </a:p>
      </dgm:t>
    </dgm:pt>
    <dgm:pt modelId="{8521B099-09BA-4F49-9A79-CBE6F80C568A}" type="parTrans" cxnId="{C82427B6-97FD-44E4-9F8C-03DB6640545D}">
      <dgm:prSet/>
      <dgm:spPr/>
      <dgm:t>
        <a:bodyPr/>
        <a:lstStyle/>
        <a:p>
          <a:endParaRPr lang="ru-RU"/>
        </a:p>
      </dgm:t>
    </dgm:pt>
    <dgm:pt modelId="{F012E268-4B9A-450C-B874-6D0E559BD9D7}" type="sibTrans" cxnId="{C82427B6-97FD-44E4-9F8C-03DB6640545D}">
      <dgm:prSet/>
      <dgm:spPr/>
      <dgm:t>
        <a:bodyPr/>
        <a:lstStyle/>
        <a:p>
          <a:endParaRPr lang="ru-RU"/>
        </a:p>
      </dgm:t>
    </dgm:pt>
    <dgm:pt modelId="{BEFA7233-E3D8-4773-9061-D0E40E5CF37C}" type="pres">
      <dgm:prSet presAssocID="{CA95B207-7BCA-4C46-BDBF-DA5AB9F2222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9B94DA-8D28-4C03-AD49-F35E04284BA5}" type="pres">
      <dgm:prSet presAssocID="{FD2E8886-FBA1-4440-BEA4-9D51EBC3A421}" presName="comp" presStyleCnt="0"/>
      <dgm:spPr/>
    </dgm:pt>
    <dgm:pt modelId="{9DD58D20-ABE9-4E8F-9948-12AB66F396E5}" type="pres">
      <dgm:prSet presAssocID="{FD2E8886-FBA1-4440-BEA4-9D51EBC3A421}" presName="box" presStyleLbl="node1" presStyleIdx="0" presStyleCnt="11"/>
      <dgm:spPr/>
      <dgm:t>
        <a:bodyPr/>
        <a:lstStyle/>
        <a:p>
          <a:endParaRPr lang="ru-RU"/>
        </a:p>
      </dgm:t>
    </dgm:pt>
    <dgm:pt modelId="{2C2FB112-843E-4B11-BB78-5D24DE10A708}" type="pres">
      <dgm:prSet presAssocID="{FD2E8886-FBA1-4440-BEA4-9D51EBC3A421}" presName="img" presStyleLbl="fgImgPlace1" presStyleIdx="0" presStyleCnt="11"/>
      <dgm:spPr/>
    </dgm:pt>
    <dgm:pt modelId="{DF6CC145-154E-4C22-A0CE-299374EA87E0}" type="pres">
      <dgm:prSet presAssocID="{FD2E8886-FBA1-4440-BEA4-9D51EBC3A421}" presName="text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F389F-534D-42C6-BE77-24777521A216}" type="pres">
      <dgm:prSet presAssocID="{B7787652-E971-4EAC-B554-6A58AF59556C}" presName="spacer" presStyleCnt="0"/>
      <dgm:spPr/>
    </dgm:pt>
    <dgm:pt modelId="{74DB7DF6-7451-4B48-BFC4-4F9920498D3A}" type="pres">
      <dgm:prSet presAssocID="{D800A600-55FE-4EA0-A6BD-7256121383A4}" presName="comp" presStyleCnt="0"/>
      <dgm:spPr/>
    </dgm:pt>
    <dgm:pt modelId="{DAB24B05-E7A8-412D-96FC-DC736999A25A}" type="pres">
      <dgm:prSet presAssocID="{D800A600-55FE-4EA0-A6BD-7256121383A4}" presName="box" presStyleLbl="node1" presStyleIdx="1" presStyleCnt="11"/>
      <dgm:spPr/>
      <dgm:t>
        <a:bodyPr/>
        <a:lstStyle/>
        <a:p>
          <a:endParaRPr lang="ru-RU"/>
        </a:p>
      </dgm:t>
    </dgm:pt>
    <dgm:pt modelId="{683170AF-3D25-4DA8-9516-C84A549E46EA}" type="pres">
      <dgm:prSet presAssocID="{D800A600-55FE-4EA0-A6BD-7256121383A4}" presName="img" presStyleLbl="fgImgPlace1" presStyleIdx="1" presStyleCnt="11"/>
      <dgm:spPr/>
    </dgm:pt>
    <dgm:pt modelId="{3F811350-BC1F-4FCE-ABC0-709A0761DFAF}" type="pres">
      <dgm:prSet presAssocID="{D800A600-55FE-4EA0-A6BD-7256121383A4}" presName="text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CD1D2-AD46-4794-9F67-9528484268E7}" type="pres">
      <dgm:prSet presAssocID="{F87AD89C-8562-4815-84BE-0113C8F7E4D9}" presName="spacer" presStyleCnt="0"/>
      <dgm:spPr/>
    </dgm:pt>
    <dgm:pt modelId="{3E4E14CE-B0D2-40F7-94A7-F88F2F089F6F}" type="pres">
      <dgm:prSet presAssocID="{EBB10255-47B3-4E0A-AA61-E0A3AF8FD457}" presName="comp" presStyleCnt="0"/>
      <dgm:spPr/>
    </dgm:pt>
    <dgm:pt modelId="{55F52693-1D7F-4A23-839B-936DF94577D7}" type="pres">
      <dgm:prSet presAssocID="{EBB10255-47B3-4E0A-AA61-E0A3AF8FD457}" presName="box" presStyleLbl="node1" presStyleIdx="2" presStyleCnt="11"/>
      <dgm:spPr/>
      <dgm:t>
        <a:bodyPr/>
        <a:lstStyle/>
        <a:p>
          <a:endParaRPr lang="ru-RU"/>
        </a:p>
      </dgm:t>
    </dgm:pt>
    <dgm:pt modelId="{AB95FD63-2A27-493F-8391-0A4C968CDC97}" type="pres">
      <dgm:prSet presAssocID="{EBB10255-47B3-4E0A-AA61-E0A3AF8FD457}" presName="img" presStyleLbl="fgImgPlace1" presStyleIdx="2" presStyleCnt="11"/>
      <dgm:spPr/>
    </dgm:pt>
    <dgm:pt modelId="{7B07BE4F-2053-478A-9DEE-D9726414CE4E}" type="pres">
      <dgm:prSet presAssocID="{EBB10255-47B3-4E0A-AA61-E0A3AF8FD457}" presName="text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7C88F-4ABC-43F2-A13B-B024AD844C94}" type="pres">
      <dgm:prSet presAssocID="{900B8DAF-77ED-466D-936C-953D6BA94A6F}" presName="spacer" presStyleCnt="0"/>
      <dgm:spPr/>
    </dgm:pt>
    <dgm:pt modelId="{BA1704F2-A788-4181-A4AC-FA8287F3DFA0}" type="pres">
      <dgm:prSet presAssocID="{0DE0A33C-2C41-487A-B7E4-FB0CF000F97B}" presName="comp" presStyleCnt="0"/>
      <dgm:spPr/>
    </dgm:pt>
    <dgm:pt modelId="{2DB3D53E-DC9C-431B-BF04-E487F914463E}" type="pres">
      <dgm:prSet presAssocID="{0DE0A33C-2C41-487A-B7E4-FB0CF000F97B}" presName="box" presStyleLbl="node1" presStyleIdx="3" presStyleCnt="11"/>
      <dgm:spPr/>
      <dgm:t>
        <a:bodyPr/>
        <a:lstStyle/>
        <a:p>
          <a:endParaRPr lang="ru-RU"/>
        </a:p>
      </dgm:t>
    </dgm:pt>
    <dgm:pt modelId="{A0CC7782-F81C-4B50-AF0C-ACB03587CAE0}" type="pres">
      <dgm:prSet presAssocID="{0DE0A33C-2C41-487A-B7E4-FB0CF000F97B}" presName="img" presStyleLbl="fgImgPlace1" presStyleIdx="3" presStyleCnt="11"/>
      <dgm:spPr/>
    </dgm:pt>
    <dgm:pt modelId="{D5B19F51-521E-4F37-A951-40EF663EAC0B}" type="pres">
      <dgm:prSet presAssocID="{0DE0A33C-2C41-487A-B7E4-FB0CF000F97B}" presName="text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C572E-DA75-48DB-906C-FC456976C333}" type="pres">
      <dgm:prSet presAssocID="{C4D613C9-A938-4758-B68B-D0FD6AD07BA2}" presName="spacer" presStyleCnt="0"/>
      <dgm:spPr/>
    </dgm:pt>
    <dgm:pt modelId="{5ADBCA0A-744B-4C67-86BC-38D45AA49FEE}" type="pres">
      <dgm:prSet presAssocID="{08CE495E-7D6E-4696-9508-55B711480E8C}" presName="comp" presStyleCnt="0"/>
      <dgm:spPr/>
    </dgm:pt>
    <dgm:pt modelId="{BF23348A-3FDD-47EA-AC70-5AD3FC2D3017}" type="pres">
      <dgm:prSet presAssocID="{08CE495E-7D6E-4696-9508-55B711480E8C}" presName="box" presStyleLbl="node1" presStyleIdx="4" presStyleCnt="11"/>
      <dgm:spPr/>
      <dgm:t>
        <a:bodyPr/>
        <a:lstStyle/>
        <a:p>
          <a:endParaRPr lang="ru-RU"/>
        </a:p>
      </dgm:t>
    </dgm:pt>
    <dgm:pt modelId="{84A48B1D-F9ED-4609-BAB9-BA680DAED657}" type="pres">
      <dgm:prSet presAssocID="{08CE495E-7D6E-4696-9508-55B711480E8C}" presName="img" presStyleLbl="fgImgPlace1" presStyleIdx="4" presStyleCnt="11"/>
      <dgm:spPr/>
    </dgm:pt>
    <dgm:pt modelId="{0AB37A6B-6BB6-425B-B6DD-3B76799FFF9C}" type="pres">
      <dgm:prSet presAssocID="{08CE495E-7D6E-4696-9508-55B711480E8C}" presName="text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EF547-C0AF-4764-84B9-5E3AD0E80F97}" type="pres">
      <dgm:prSet presAssocID="{E4ED6CA3-746F-4794-B98B-C8B1FBA15743}" presName="spacer" presStyleCnt="0"/>
      <dgm:spPr/>
    </dgm:pt>
    <dgm:pt modelId="{A225350C-19B1-4484-BA9E-05078F2AC132}" type="pres">
      <dgm:prSet presAssocID="{5AE5EBB5-3808-46D2-AE3E-2A02522AB9F3}" presName="comp" presStyleCnt="0"/>
      <dgm:spPr/>
    </dgm:pt>
    <dgm:pt modelId="{C9255A50-06B1-4D25-B2E9-7E911E918C3A}" type="pres">
      <dgm:prSet presAssocID="{5AE5EBB5-3808-46D2-AE3E-2A02522AB9F3}" presName="box" presStyleLbl="node1" presStyleIdx="5" presStyleCnt="11"/>
      <dgm:spPr/>
      <dgm:t>
        <a:bodyPr/>
        <a:lstStyle/>
        <a:p>
          <a:endParaRPr lang="ru-RU"/>
        </a:p>
      </dgm:t>
    </dgm:pt>
    <dgm:pt modelId="{C0FF791C-EF10-4EC7-B2C8-41037FB9284E}" type="pres">
      <dgm:prSet presAssocID="{5AE5EBB5-3808-46D2-AE3E-2A02522AB9F3}" presName="img" presStyleLbl="fgImgPlace1" presStyleIdx="5" presStyleCnt="11"/>
      <dgm:spPr/>
    </dgm:pt>
    <dgm:pt modelId="{191191BC-AAC0-4D48-B960-0A918523F2A1}" type="pres">
      <dgm:prSet presAssocID="{5AE5EBB5-3808-46D2-AE3E-2A02522AB9F3}" presName="text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D9781-C56A-4C4D-B50C-E8E48E8DFF7A}" type="pres">
      <dgm:prSet presAssocID="{0F8F1B8A-AF5D-4CD5-B0FE-A5D2BF2B1C81}" presName="spacer" presStyleCnt="0"/>
      <dgm:spPr/>
    </dgm:pt>
    <dgm:pt modelId="{F7C5BB0F-6A44-4179-BAED-090A768EC2B4}" type="pres">
      <dgm:prSet presAssocID="{3695A795-7637-4D68-B8EC-F4E830BE4599}" presName="comp" presStyleCnt="0"/>
      <dgm:spPr/>
    </dgm:pt>
    <dgm:pt modelId="{E814627E-30D7-4E7C-81FB-2B47F226FC21}" type="pres">
      <dgm:prSet presAssocID="{3695A795-7637-4D68-B8EC-F4E830BE4599}" presName="box" presStyleLbl="node1" presStyleIdx="6" presStyleCnt="11"/>
      <dgm:spPr/>
      <dgm:t>
        <a:bodyPr/>
        <a:lstStyle/>
        <a:p>
          <a:endParaRPr lang="ru-RU"/>
        </a:p>
      </dgm:t>
    </dgm:pt>
    <dgm:pt modelId="{A917AF61-975E-4293-A04D-0DF7A27B831A}" type="pres">
      <dgm:prSet presAssocID="{3695A795-7637-4D68-B8EC-F4E830BE4599}" presName="img" presStyleLbl="fgImgPlace1" presStyleIdx="6" presStyleCnt="11"/>
      <dgm:spPr/>
    </dgm:pt>
    <dgm:pt modelId="{4B87A891-E573-4B89-912A-5014E388234D}" type="pres">
      <dgm:prSet presAssocID="{3695A795-7637-4D68-B8EC-F4E830BE4599}" presName="text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FC422-7C71-46DD-9261-1DDDA9CCD606}" type="pres">
      <dgm:prSet presAssocID="{A0EC9165-0A43-467D-8F6C-CEF981269BD3}" presName="spacer" presStyleCnt="0"/>
      <dgm:spPr/>
    </dgm:pt>
    <dgm:pt modelId="{CBE3549E-49C9-439F-B031-F016161CD1F8}" type="pres">
      <dgm:prSet presAssocID="{F6F38E38-FBF2-4DA4-8E40-6D145F852867}" presName="comp" presStyleCnt="0"/>
      <dgm:spPr/>
    </dgm:pt>
    <dgm:pt modelId="{3016699C-F83B-4E73-95D3-6C9D89291E01}" type="pres">
      <dgm:prSet presAssocID="{F6F38E38-FBF2-4DA4-8E40-6D145F852867}" presName="box" presStyleLbl="node1" presStyleIdx="7" presStyleCnt="11"/>
      <dgm:spPr/>
      <dgm:t>
        <a:bodyPr/>
        <a:lstStyle/>
        <a:p>
          <a:endParaRPr lang="ru-RU"/>
        </a:p>
      </dgm:t>
    </dgm:pt>
    <dgm:pt modelId="{F6E1CDC5-E75E-4E07-A08D-024B1CA3C9CD}" type="pres">
      <dgm:prSet presAssocID="{F6F38E38-FBF2-4DA4-8E40-6D145F852867}" presName="img" presStyleLbl="fgImgPlace1" presStyleIdx="7" presStyleCnt="11"/>
      <dgm:spPr/>
    </dgm:pt>
    <dgm:pt modelId="{17837CD4-8880-4DE2-B309-03265301B7A5}" type="pres">
      <dgm:prSet presAssocID="{F6F38E38-FBF2-4DA4-8E40-6D145F852867}" presName="text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BB53D-B2EB-4189-BCA3-515AE2A8D174}" type="pres">
      <dgm:prSet presAssocID="{03605AB4-E432-4DDE-9E54-662B761BBC32}" presName="spacer" presStyleCnt="0"/>
      <dgm:spPr/>
    </dgm:pt>
    <dgm:pt modelId="{B5ED0CEB-88AF-448E-8ED5-D3D4C716330D}" type="pres">
      <dgm:prSet presAssocID="{50E4EB0A-215C-4E2B-985A-AF197DD8F847}" presName="comp" presStyleCnt="0"/>
      <dgm:spPr/>
    </dgm:pt>
    <dgm:pt modelId="{D07CDDCC-320B-4449-9DAE-15A8251833F2}" type="pres">
      <dgm:prSet presAssocID="{50E4EB0A-215C-4E2B-985A-AF197DD8F847}" presName="box" presStyleLbl="node1" presStyleIdx="8" presStyleCnt="11"/>
      <dgm:spPr/>
      <dgm:t>
        <a:bodyPr/>
        <a:lstStyle/>
        <a:p>
          <a:endParaRPr lang="ru-RU"/>
        </a:p>
      </dgm:t>
    </dgm:pt>
    <dgm:pt modelId="{70C0C0E0-6C4C-41F0-BE30-D570628C4E31}" type="pres">
      <dgm:prSet presAssocID="{50E4EB0A-215C-4E2B-985A-AF197DD8F847}" presName="img" presStyleLbl="fgImgPlace1" presStyleIdx="8" presStyleCnt="11"/>
      <dgm:spPr/>
    </dgm:pt>
    <dgm:pt modelId="{3C946C34-7CC8-47E7-9AFB-218C3F7EF07D}" type="pres">
      <dgm:prSet presAssocID="{50E4EB0A-215C-4E2B-985A-AF197DD8F847}" presName="text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19576-3512-4061-B23B-01536D3116DA}" type="pres">
      <dgm:prSet presAssocID="{B082EC36-041D-41D2-9196-883753CA337B}" presName="spacer" presStyleCnt="0"/>
      <dgm:spPr/>
    </dgm:pt>
    <dgm:pt modelId="{791AA613-A60B-43D5-906E-8EF4472296DC}" type="pres">
      <dgm:prSet presAssocID="{A7751F6C-B27B-4B26-8BB7-59650299E128}" presName="comp" presStyleCnt="0"/>
      <dgm:spPr/>
    </dgm:pt>
    <dgm:pt modelId="{5B6EC67E-FF7A-470C-9221-60181BED7FFB}" type="pres">
      <dgm:prSet presAssocID="{A7751F6C-B27B-4B26-8BB7-59650299E128}" presName="box" presStyleLbl="node1" presStyleIdx="9" presStyleCnt="11"/>
      <dgm:spPr/>
      <dgm:t>
        <a:bodyPr/>
        <a:lstStyle/>
        <a:p>
          <a:endParaRPr lang="ru-RU"/>
        </a:p>
      </dgm:t>
    </dgm:pt>
    <dgm:pt modelId="{7ED81F24-0220-4C7A-BBB2-107FD9900312}" type="pres">
      <dgm:prSet presAssocID="{A7751F6C-B27B-4B26-8BB7-59650299E128}" presName="img" presStyleLbl="fgImgPlace1" presStyleIdx="9" presStyleCnt="11"/>
      <dgm:spPr/>
    </dgm:pt>
    <dgm:pt modelId="{F267D5D4-2248-4ED6-8171-1104AF727F9C}" type="pres">
      <dgm:prSet presAssocID="{A7751F6C-B27B-4B26-8BB7-59650299E128}" presName="text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CEFE6-DCD2-462B-92D4-1875D5BD48B3}" type="pres">
      <dgm:prSet presAssocID="{59BD96FC-CC0A-4B05-AA47-4A44716B0F5F}" presName="spacer" presStyleCnt="0"/>
      <dgm:spPr/>
    </dgm:pt>
    <dgm:pt modelId="{56B20944-AD0C-4C72-9CE8-CF3F5A0164CF}" type="pres">
      <dgm:prSet presAssocID="{D80CAD18-4204-4D7B-85EF-D464531FC897}" presName="comp" presStyleCnt="0"/>
      <dgm:spPr/>
    </dgm:pt>
    <dgm:pt modelId="{BAB61A68-3F82-4884-B29B-68BE80F6D33A}" type="pres">
      <dgm:prSet presAssocID="{D80CAD18-4204-4D7B-85EF-D464531FC897}" presName="box" presStyleLbl="node1" presStyleIdx="10" presStyleCnt="11"/>
      <dgm:spPr/>
      <dgm:t>
        <a:bodyPr/>
        <a:lstStyle/>
        <a:p>
          <a:endParaRPr lang="ru-RU"/>
        </a:p>
      </dgm:t>
    </dgm:pt>
    <dgm:pt modelId="{80F3DC83-717C-4E38-8ADF-E345710C4E5C}" type="pres">
      <dgm:prSet presAssocID="{D80CAD18-4204-4D7B-85EF-D464531FC897}" presName="img" presStyleLbl="fgImgPlace1" presStyleIdx="10" presStyleCnt="11"/>
      <dgm:spPr/>
    </dgm:pt>
    <dgm:pt modelId="{2296BFFD-A807-4192-B2BD-D8BAA00BC6C2}" type="pres">
      <dgm:prSet presAssocID="{D80CAD18-4204-4D7B-85EF-D464531FC897}" presName="text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8719D7-403A-4B3D-82EB-F22C9C2163C7}" type="presOf" srcId="{D80CAD18-4204-4D7B-85EF-D464531FC897}" destId="{BAB61A68-3F82-4884-B29B-68BE80F6D33A}" srcOrd="0" destOrd="0" presId="urn:microsoft.com/office/officeart/2005/8/layout/vList4#2"/>
    <dgm:cxn modelId="{8117818C-81E2-4358-8BE5-EAFDF047AB52}" type="presOf" srcId="{EBB10255-47B3-4E0A-AA61-E0A3AF8FD457}" destId="{7B07BE4F-2053-478A-9DEE-D9726414CE4E}" srcOrd="1" destOrd="0" presId="urn:microsoft.com/office/officeart/2005/8/layout/vList4#2"/>
    <dgm:cxn modelId="{C19ECFE9-C36E-44D1-A9B8-7339ED854AA3}" type="presOf" srcId="{0DE0A33C-2C41-487A-B7E4-FB0CF000F97B}" destId="{2DB3D53E-DC9C-431B-BF04-E487F914463E}" srcOrd="0" destOrd="0" presId="urn:microsoft.com/office/officeart/2005/8/layout/vList4#2"/>
    <dgm:cxn modelId="{A9424029-1146-4AA8-A2EB-F8CBCA921A63}" srcId="{CA95B207-7BCA-4C46-BDBF-DA5AB9F2222B}" destId="{3695A795-7637-4D68-B8EC-F4E830BE4599}" srcOrd="6" destOrd="0" parTransId="{2C49DA4D-2FAC-4A1D-A974-3C60007D5008}" sibTransId="{A0EC9165-0A43-467D-8F6C-CEF981269BD3}"/>
    <dgm:cxn modelId="{BEAD4024-8FC7-47FF-A7F6-1728785F6898}" type="presOf" srcId="{FD2E8886-FBA1-4440-BEA4-9D51EBC3A421}" destId="{9DD58D20-ABE9-4E8F-9948-12AB66F396E5}" srcOrd="0" destOrd="0" presId="urn:microsoft.com/office/officeart/2005/8/layout/vList4#2"/>
    <dgm:cxn modelId="{A2D8B6A0-E1CD-47E1-A7A6-9038E2893614}" type="presOf" srcId="{CA95B207-7BCA-4C46-BDBF-DA5AB9F2222B}" destId="{BEFA7233-E3D8-4773-9061-D0E40E5CF37C}" srcOrd="0" destOrd="0" presId="urn:microsoft.com/office/officeart/2005/8/layout/vList4#2"/>
    <dgm:cxn modelId="{996CB326-13A7-4666-AB5D-2B5DB25F2BEA}" type="presOf" srcId="{A7751F6C-B27B-4B26-8BB7-59650299E128}" destId="{F267D5D4-2248-4ED6-8171-1104AF727F9C}" srcOrd="1" destOrd="0" presId="urn:microsoft.com/office/officeart/2005/8/layout/vList4#2"/>
    <dgm:cxn modelId="{D4702B89-F60E-4A63-B0DA-281E3A77BB8F}" type="presOf" srcId="{EBB10255-47B3-4E0A-AA61-E0A3AF8FD457}" destId="{55F52693-1D7F-4A23-839B-936DF94577D7}" srcOrd="0" destOrd="0" presId="urn:microsoft.com/office/officeart/2005/8/layout/vList4#2"/>
    <dgm:cxn modelId="{6DB393AA-8D09-484E-A56D-61F208446A65}" type="presOf" srcId="{5AE5EBB5-3808-46D2-AE3E-2A02522AB9F3}" destId="{C9255A50-06B1-4D25-B2E9-7E911E918C3A}" srcOrd="0" destOrd="0" presId="urn:microsoft.com/office/officeart/2005/8/layout/vList4#2"/>
    <dgm:cxn modelId="{71D90182-5E99-42A4-8011-7E2F3B70AB36}" srcId="{CA95B207-7BCA-4C46-BDBF-DA5AB9F2222B}" destId="{D800A600-55FE-4EA0-A6BD-7256121383A4}" srcOrd="1" destOrd="0" parTransId="{F0DEF979-A219-46F1-9DB6-83E867355FEC}" sibTransId="{F87AD89C-8562-4815-84BE-0113C8F7E4D9}"/>
    <dgm:cxn modelId="{648890AB-7F59-460E-8C84-50A51C860042}" type="presOf" srcId="{A7751F6C-B27B-4B26-8BB7-59650299E128}" destId="{5B6EC67E-FF7A-470C-9221-60181BED7FFB}" srcOrd="0" destOrd="0" presId="urn:microsoft.com/office/officeart/2005/8/layout/vList4#2"/>
    <dgm:cxn modelId="{DA7BF786-D321-4073-A3B8-81E6D8139533}" srcId="{CA95B207-7BCA-4C46-BDBF-DA5AB9F2222B}" destId="{08CE495E-7D6E-4696-9508-55B711480E8C}" srcOrd="4" destOrd="0" parTransId="{D3868580-AF55-4FDF-9610-A85BB56B1FC9}" sibTransId="{E4ED6CA3-746F-4794-B98B-C8B1FBA15743}"/>
    <dgm:cxn modelId="{2B6703CE-C84E-4DC9-B2AC-AC99FC4E61D9}" type="presOf" srcId="{D80CAD18-4204-4D7B-85EF-D464531FC897}" destId="{2296BFFD-A807-4192-B2BD-D8BAA00BC6C2}" srcOrd="1" destOrd="0" presId="urn:microsoft.com/office/officeart/2005/8/layout/vList4#2"/>
    <dgm:cxn modelId="{D602D99E-DBEF-4475-8B1B-57FC7E7A21AE}" srcId="{CA95B207-7BCA-4C46-BDBF-DA5AB9F2222B}" destId="{EBB10255-47B3-4E0A-AA61-E0A3AF8FD457}" srcOrd="2" destOrd="0" parTransId="{857EB2AF-A71F-4206-9AC5-D7220C0191C4}" sibTransId="{900B8DAF-77ED-466D-936C-953D6BA94A6F}"/>
    <dgm:cxn modelId="{C82427B6-97FD-44E4-9F8C-03DB6640545D}" srcId="{CA95B207-7BCA-4C46-BDBF-DA5AB9F2222B}" destId="{D80CAD18-4204-4D7B-85EF-D464531FC897}" srcOrd="10" destOrd="0" parTransId="{8521B099-09BA-4F49-9A79-CBE6F80C568A}" sibTransId="{F012E268-4B9A-450C-B874-6D0E559BD9D7}"/>
    <dgm:cxn modelId="{C732FB97-873D-4490-96A9-416F1F507238}" type="presOf" srcId="{3695A795-7637-4D68-B8EC-F4E830BE4599}" destId="{4B87A891-E573-4B89-912A-5014E388234D}" srcOrd="1" destOrd="0" presId="urn:microsoft.com/office/officeart/2005/8/layout/vList4#2"/>
    <dgm:cxn modelId="{A0A611AE-AFD8-4CEA-A66B-1902F089876B}" type="presOf" srcId="{08CE495E-7D6E-4696-9508-55B711480E8C}" destId="{BF23348A-3FDD-47EA-AC70-5AD3FC2D3017}" srcOrd="0" destOrd="0" presId="urn:microsoft.com/office/officeart/2005/8/layout/vList4#2"/>
    <dgm:cxn modelId="{A3F5C447-EA18-4700-98C2-4BBB1B80B641}" srcId="{CA95B207-7BCA-4C46-BDBF-DA5AB9F2222B}" destId="{5AE5EBB5-3808-46D2-AE3E-2A02522AB9F3}" srcOrd="5" destOrd="0" parTransId="{9B187C9B-5F12-4BFF-91E0-D7B1B195F6FF}" sibTransId="{0F8F1B8A-AF5D-4CD5-B0FE-A5D2BF2B1C81}"/>
    <dgm:cxn modelId="{3B323545-7F1F-46C8-8257-D70E943EEA10}" type="presOf" srcId="{50E4EB0A-215C-4E2B-985A-AF197DD8F847}" destId="{D07CDDCC-320B-4449-9DAE-15A8251833F2}" srcOrd="0" destOrd="0" presId="urn:microsoft.com/office/officeart/2005/8/layout/vList4#2"/>
    <dgm:cxn modelId="{0CD7ABC8-AF26-4FB2-9813-CD1720A16103}" type="presOf" srcId="{D800A600-55FE-4EA0-A6BD-7256121383A4}" destId="{3F811350-BC1F-4FCE-ABC0-709A0761DFAF}" srcOrd="1" destOrd="0" presId="urn:microsoft.com/office/officeart/2005/8/layout/vList4#2"/>
    <dgm:cxn modelId="{6DF8C301-2A79-4BDD-A9DC-F431B8F1B7C2}" type="presOf" srcId="{F6F38E38-FBF2-4DA4-8E40-6D145F852867}" destId="{3016699C-F83B-4E73-95D3-6C9D89291E01}" srcOrd="0" destOrd="0" presId="urn:microsoft.com/office/officeart/2005/8/layout/vList4#2"/>
    <dgm:cxn modelId="{5629D7DD-49EB-438D-A577-DAFCDAA384D8}" srcId="{CA95B207-7BCA-4C46-BDBF-DA5AB9F2222B}" destId="{F6F38E38-FBF2-4DA4-8E40-6D145F852867}" srcOrd="7" destOrd="0" parTransId="{FC4D8D62-6D3B-4A29-BFE0-A79522AC9978}" sibTransId="{03605AB4-E432-4DDE-9E54-662B761BBC32}"/>
    <dgm:cxn modelId="{AF8B0F29-3D5C-4F76-B699-A315746F00F4}" type="presOf" srcId="{FD2E8886-FBA1-4440-BEA4-9D51EBC3A421}" destId="{DF6CC145-154E-4C22-A0CE-299374EA87E0}" srcOrd="1" destOrd="0" presId="urn:microsoft.com/office/officeart/2005/8/layout/vList4#2"/>
    <dgm:cxn modelId="{B5128E8B-21AA-40AC-9DB0-867E6CDDC52B}" srcId="{CA95B207-7BCA-4C46-BDBF-DA5AB9F2222B}" destId="{A7751F6C-B27B-4B26-8BB7-59650299E128}" srcOrd="9" destOrd="0" parTransId="{71F54F86-A358-444C-A3E7-50B824FE9DD4}" sibTransId="{59BD96FC-CC0A-4B05-AA47-4A44716B0F5F}"/>
    <dgm:cxn modelId="{D401136B-7DA9-4115-8FC9-BC5B7181A396}" type="presOf" srcId="{50E4EB0A-215C-4E2B-985A-AF197DD8F847}" destId="{3C946C34-7CC8-47E7-9AFB-218C3F7EF07D}" srcOrd="1" destOrd="0" presId="urn:microsoft.com/office/officeart/2005/8/layout/vList4#2"/>
    <dgm:cxn modelId="{7DA65150-DE34-47B5-81BA-9112E06665B8}" type="presOf" srcId="{D800A600-55FE-4EA0-A6BD-7256121383A4}" destId="{DAB24B05-E7A8-412D-96FC-DC736999A25A}" srcOrd="0" destOrd="0" presId="urn:microsoft.com/office/officeart/2005/8/layout/vList4#2"/>
    <dgm:cxn modelId="{6C044E8C-C876-4F44-807D-CB08BE92A7F8}" type="presOf" srcId="{3695A795-7637-4D68-B8EC-F4E830BE4599}" destId="{E814627E-30D7-4E7C-81FB-2B47F226FC21}" srcOrd="0" destOrd="0" presId="urn:microsoft.com/office/officeart/2005/8/layout/vList4#2"/>
    <dgm:cxn modelId="{30B65A7D-C44C-48E4-B121-8B6A3F481344}" type="presOf" srcId="{08CE495E-7D6E-4696-9508-55B711480E8C}" destId="{0AB37A6B-6BB6-425B-B6DD-3B76799FFF9C}" srcOrd="1" destOrd="0" presId="urn:microsoft.com/office/officeart/2005/8/layout/vList4#2"/>
    <dgm:cxn modelId="{3F88DC7F-4835-406F-AA74-E0245B0D5AB4}" srcId="{CA95B207-7BCA-4C46-BDBF-DA5AB9F2222B}" destId="{50E4EB0A-215C-4E2B-985A-AF197DD8F847}" srcOrd="8" destOrd="0" parTransId="{FD243489-EF03-415B-BCF7-0FDF65F61EF2}" sibTransId="{B082EC36-041D-41D2-9196-883753CA337B}"/>
    <dgm:cxn modelId="{DF96D724-BD17-4B39-BB92-D0FEA3B3A49D}" srcId="{CA95B207-7BCA-4C46-BDBF-DA5AB9F2222B}" destId="{0DE0A33C-2C41-487A-B7E4-FB0CF000F97B}" srcOrd="3" destOrd="0" parTransId="{3738793F-5EF0-42DE-9D1F-3813038BE523}" sibTransId="{C4D613C9-A938-4758-B68B-D0FD6AD07BA2}"/>
    <dgm:cxn modelId="{6BB7E8FF-574D-43BE-86A2-E64DD19FDE28}" type="presOf" srcId="{0DE0A33C-2C41-487A-B7E4-FB0CF000F97B}" destId="{D5B19F51-521E-4F37-A951-40EF663EAC0B}" srcOrd="1" destOrd="0" presId="urn:microsoft.com/office/officeart/2005/8/layout/vList4#2"/>
    <dgm:cxn modelId="{AC0EFA6D-58EF-4D60-9916-CBD09CC36D90}" srcId="{CA95B207-7BCA-4C46-BDBF-DA5AB9F2222B}" destId="{FD2E8886-FBA1-4440-BEA4-9D51EBC3A421}" srcOrd="0" destOrd="0" parTransId="{BF91205C-1F0D-4D8F-82B4-6C6A35F30CAE}" sibTransId="{B7787652-E971-4EAC-B554-6A58AF59556C}"/>
    <dgm:cxn modelId="{8E556A75-84DF-4B2E-A919-539EF776FADC}" type="presOf" srcId="{F6F38E38-FBF2-4DA4-8E40-6D145F852867}" destId="{17837CD4-8880-4DE2-B309-03265301B7A5}" srcOrd="1" destOrd="0" presId="urn:microsoft.com/office/officeart/2005/8/layout/vList4#2"/>
    <dgm:cxn modelId="{006A7DEA-B5A1-44D4-8A7A-1F2909ABD99E}" type="presOf" srcId="{5AE5EBB5-3808-46D2-AE3E-2A02522AB9F3}" destId="{191191BC-AAC0-4D48-B960-0A918523F2A1}" srcOrd="1" destOrd="0" presId="urn:microsoft.com/office/officeart/2005/8/layout/vList4#2"/>
    <dgm:cxn modelId="{EB0DB0F4-1B99-4AEF-BC95-9C7C63C8FC0E}" type="presParOf" srcId="{BEFA7233-E3D8-4773-9061-D0E40E5CF37C}" destId="{279B94DA-8D28-4C03-AD49-F35E04284BA5}" srcOrd="0" destOrd="0" presId="urn:microsoft.com/office/officeart/2005/8/layout/vList4#2"/>
    <dgm:cxn modelId="{43FB0BE6-7C43-492D-A8E4-6A2B2EB9A00C}" type="presParOf" srcId="{279B94DA-8D28-4C03-AD49-F35E04284BA5}" destId="{9DD58D20-ABE9-4E8F-9948-12AB66F396E5}" srcOrd="0" destOrd="0" presId="urn:microsoft.com/office/officeart/2005/8/layout/vList4#2"/>
    <dgm:cxn modelId="{2215471F-F1C0-4F20-B417-67005CE1E38C}" type="presParOf" srcId="{279B94DA-8D28-4C03-AD49-F35E04284BA5}" destId="{2C2FB112-843E-4B11-BB78-5D24DE10A708}" srcOrd="1" destOrd="0" presId="urn:microsoft.com/office/officeart/2005/8/layout/vList4#2"/>
    <dgm:cxn modelId="{37C69B58-E7CC-412E-AA75-84996B4A82B8}" type="presParOf" srcId="{279B94DA-8D28-4C03-AD49-F35E04284BA5}" destId="{DF6CC145-154E-4C22-A0CE-299374EA87E0}" srcOrd="2" destOrd="0" presId="urn:microsoft.com/office/officeart/2005/8/layout/vList4#2"/>
    <dgm:cxn modelId="{A818D73D-E59F-430D-A7D7-461134C3040C}" type="presParOf" srcId="{BEFA7233-E3D8-4773-9061-D0E40E5CF37C}" destId="{764F389F-534D-42C6-BE77-24777521A216}" srcOrd="1" destOrd="0" presId="urn:microsoft.com/office/officeart/2005/8/layout/vList4#2"/>
    <dgm:cxn modelId="{D2C46455-8380-4458-8512-769F8B7EF8DC}" type="presParOf" srcId="{BEFA7233-E3D8-4773-9061-D0E40E5CF37C}" destId="{74DB7DF6-7451-4B48-BFC4-4F9920498D3A}" srcOrd="2" destOrd="0" presId="urn:microsoft.com/office/officeart/2005/8/layout/vList4#2"/>
    <dgm:cxn modelId="{7F8A2E25-139B-4342-9980-EE40D038A7B5}" type="presParOf" srcId="{74DB7DF6-7451-4B48-BFC4-4F9920498D3A}" destId="{DAB24B05-E7A8-412D-96FC-DC736999A25A}" srcOrd="0" destOrd="0" presId="urn:microsoft.com/office/officeart/2005/8/layout/vList4#2"/>
    <dgm:cxn modelId="{01FCA775-02BE-47C3-B76C-9E31A4816740}" type="presParOf" srcId="{74DB7DF6-7451-4B48-BFC4-4F9920498D3A}" destId="{683170AF-3D25-4DA8-9516-C84A549E46EA}" srcOrd="1" destOrd="0" presId="urn:microsoft.com/office/officeart/2005/8/layout/vList4#2"/>
    <dgm:cxn modelId="{C17BDE91-6DA0-4E9E-8066-A36E59662710}" type="presParOf" srcId="{74DB7DF6-7451-4B48-BFC4-4F9920498D3A}" destId="{3F811350-BC1F-4FCE-ABC0-709A0761DFAF}" srcOrd="2" destOrd="0" presId="urn:microsoft.com/office/officeart/2005/8/layout/vList4#2"/>
    <dgm:cxn modelId="{FE747218-2062-4D54-9714-A427F30AC19F}" type="presParOf" srcId="{BEFA7233-E3D8-4773-9061-D0E40E5CF37C}" destId="{894CD1D2-AD46-4794-9F67-9528484268E7}" srcOrd="3" destOrd="0" presId="urn:microsoft.com/office/officeart/2005/8/layout/vList4#2"/>
    <dgm:cxn modelId="{69E85780-A7B6-4140-B7E7-9DCE96A92867}" type="presParOf" srcId="{BEFA7233-E3D8-4773-9061-D0E40E5CF37C}" destId="{3E4E14CE-B0D2-40F7-94A7-F88F2F089F6F}" srcOrd="4" destOrd="0" presId="urn:microsoft.com/office/officeart/2005/8/layout/vList4#2"/>
    <dgm:cxn modelId="{FCE52279-D68A-43AA-8B60-CDE0B70AC202}" type="presParOf" srcId="{3E4E14CE-B0D2-40F7-94A7-F88F2F089F6F}" destId="{55F52693-1D7F-4A23-839B-936DF94577D7}" srcOrd="0" destOrd="0" presId="urn:microsoft.com/office/officeart/2005/8/layout/vList4#2"/>
    <dgm:cxn modelId="{74D23493-6DE6-43C7-A451-7B0722852EB9}" type="presParOf" srcId="{3E4E14CE-B0D2-40F7-94A7-F88F2F089F6F}" destId="{AB95FD63-2A27-493F-8391-0A4C968CDC97}" srcOrd="1" destOrd="0" presId="urn:microsoft.com/office/officeart/2005/8/layout/vList4#2"/>
    <dgm:cxn modelId="{F7CB3A3F-2F4D-4431-B72B-1BFE93D98363}" type="presParOf" srcId="{3E4E14CE-B0D2-40F7-94A7-F88F2F089F6F}" destId="{7B07BE4F-2053-478A-9DEE-D9726414CE4E}" srcOrd="2" destOrd="0" presId="urn:microsoft.com/office/officeart/2005/8/layout/vList4#2"/>
    <dgm:cxn modelId="{88F060D8-7E66-48CD-AD20-8952EC4B990B}" type="presParOf" srcId="{BEFA7233-E3D8-4773-9061-D0E40E5CF37C}" destId="{6A47C88F-4ABC-43F2-A13B-B024AD844C94}" srcOrd="5" destOrd="0" presId="urn:microsoft.com/office/officeart/2005/8/layout/vList4#2"/>
    <dgm:cxn modelId="{8D892FC3-9C3A-430C-8300-EE08AA60387A}" type="presParOf" srcId="{BEFA7233-E3D8-4773-9061-D0E40E5CF37C}" destId="{BA1704F2-A788-4181-A4AC-FA8287F3DFA0}" srcOrd="6" destOrd="0" presId="urn:microsoft.com/office/officeart/2005/8/layout/vList4#2"/>
    <dgm:cxn modelId="{FB01178D-9A90-410E-928D-AC2D5EB230E5}" type="presParOf" srcId="{BA1704F2-A788-4181-A4AC-FA8287F3DFA0}" destId="{2DB3D53E-DC9C-431B-BF04-E487F914463E}" srcOrd="0" destOrd="0" presId="urn:microsoft.com/office/officeart/2005/8/layout/vList4#2"/>
    <dgm:cxn modelId="{6AC552F7-65CD-4E2C-B3BC-509B3193C373}" type="presParOf" srcId="{BA1704F2-A788-4181-A4AC-FA8287F3DFA0}" destId="{A0CC7782-F81C-4B50-AF0C-ACB03587CAE0}" srcOrd="1" destOrd="0" presId="urn:microsoft.com/office/officeart/2005/8/layout/vList4#2"/>
    <dgm:cxn modelId="{792E3EB8-5D12-4233-84B6-5B1B6EDB19F2}" type="presParOf" srcId="{BA1704F2-A788-4181-A4AC-FA8287F3DFA0}" destId="{D5B19F51-521E-4F37-A951-40EF663EAC0B}" srcOrd="2" destOrd="0" presId="urn:microsoft.com/office/officeart/2005/8/layout/vList4#2"/>
    <dgm:cxn modelId="{50F29130-2D2F-44F7-B17D-57F4892BD73A}" type="presParOf" srcId="{BEFA7233-E3D8-4773-9061-D0E40E5CF37C}" destId="{65DC572E-DA75-48DB-906C-FC456976C333}" srcOrd="7" destOrd="0" presId="urn:microsoft.com/office/officeart/2005/8/layout/vList4#2"/>
    <dgm:cxn modelId="{46A464A4-5096-4C92-82A7-3EBF5121A74A}" type="presParOf" srcId="{BEFA7233-E3D8-4773-9061-D0E40E5CF37C}" destId="{5ADBCA0A-744B-4C67-86BC-38D45AA49FEE}" srcOrd="8" destOrd="0" presId="urn:microsoft.com/office/officeart/2005/8/layout/vList4#2"/>
    <dgm:cxn modelId="{4B37CD53-3A0C-4C6F-B91A-36BC2775F6DA}" type="presParOf" srcId="{5ADBCA0A-744B-4C67-86BC-38D45AA49FEE}" destId="{BF23348A-3FDD-47EA-AC70-5AD3FC2D3017}" srcOrd="0" destOrd="0" presId="urn:microsoft.com/office/officeart/2005/8/layout/vList4#2"/>
    <dgm:cxn modelId="{B85E5A6F-31A0-4978-896C-269C27AD1A38}" type="presParOf" srcId="{5ADBCA0A-744B-4C67-86BC-38D45AA49FEE}" destId="{84A48B1D-F9ED-4609-BAB9-BA680DAED657}" srcOrd="1" destOrd="0" presId="urn:microsoft.com/office/officeart/2005/8/layout/vList4#2"/>
    <dgm:cxn modelId="{4C15BE28-C10C-4126-9CEA-16604435B128}" type="presParOf" srcId="{5ADBCA0A-744B-4C67-86BC-38D45AA49FEE}" destId="{0AB37A6B-6BB6-425B-B6DD-3B76799FFF9C}" srcOrd="2" destOrd="0" presId="urn:microsoft.com/office/officeart/2005/8/layout/vList4#2"/>
    <dgm:cxn modelId="{E8E914B5-FCB0-4378-A84E-8C855920A07A}" type="presParOf" srcId="{BEFA7233-E3D8-4773-9061-D0E40E5CF37C}" destId="{EECEF547-C0AF-4764-84B9-5E3AD0E80F97}" srcOrd="9" destOrd="0" presId="urn:microsoft.com/office/officeart/2005/8/layout/vList4#2"/>
    <dgm:cxn modelId="{588EB029-D986-4E45-BFD5-BE86B81C42A4}" type="presParOf" srcId="{BEFA7233-E3D8-4773-9061-D0E40E5CF37C}" destId="{A225350C-19B1-4484-BA9E-05078F2AC132}" srcOrd="10" destOrd="0" presId="urn:microsoft.com/office/officeart/2005/8/layout/vList4#2"/>
    <dgm:cxn modelId="{0F8DBBBC-DDAE-404F-BF08-1446234A1B98}" type="presParOf" srcId="{A225350C-19B1-4484-BA9E-05078F2AC132}" destId="{C9255A50-06B1-4D25-B2E9-7E911E918C3A}" srcOrd="0" destOrd="0" presId="urn:microsoft.com/office/officeart/2005/8/layout/vList4#2"/>
    <dgm:cxn modelId="{227D4C12-79DF-4496-A0D5-37A5D53B61E4}" type="presParOf" srcId="{A225350C-19B1-4484-BA9E-05078F2AC132}" destId="{C0FF791C-EF10-4EC7-B2C8-41037FB9284E}" srcOrd="1" destOrd="0" presId="urn:microsoft.com/office/officeart/2005/8/layout/vList4#2"/>
    <dgm:cxn modelId="{DCCFAE68-7328-45C7-943C-963727EB267F}" type="presParOf" srcId="{A225350C-19B1-4484-BA9E-05078F2AC132}" destId="{191191BC-AAC0-4D48-B960-0A918523F2A1}" srcOrd="2" destOrd="0" presId="urn:microsoft.com/office/officeart/2005/8/layout/vList4#2"/>
    <dgm:cxn modelId="{FB82307A-7EE7-45E8-A1A0-74384AB81463}" type="presParOf" srcId="{BEFA7233-E3D8-4773-9061-D0E40E5CF37C}" destId="{335D9781-C56A-4C4D-B50C-E8E48E8DFF7A}" srcOrd="11" destOrd="0" presId="urn:microsoft.com/office/officeart/2005/8/layout/vList4#2"/>
    <dgm:cxn modelId="{15BB3508-0CA7-4C09-9FD9-82C26D522963}" type="presParOf" srcId="{BEFA7233-E3D8-4773-9061-D0E40E5CF37C}" destId="{F7C5BB0F-6A44-4179-BAED-090A768EC2B4}" srcOrd="12" destOrd="0" presId="urn:microsoft.com/office/officeart/2005/8/layout/vList4#2"/>
    <dgm:cxn modelId="{F3FC2B00-CD5E-45A9-BD23-67386F59DAB2}" type="presParOf" srcId="{F7C5BB0F-6A44-4179-BAED-090A768EC2B4}" destId="{E814627E-30D7-4E7C-81FB-2B47F226FC21}" srcOrd="0" destOrd="0" presId="urn:microsoft.com/office/officeart/2005/8/layout/vList4#2"/>
    <dgm:cxn modelId="{8C234DC4-AEA7-4CE9-9BC1-6FBE97EDDDEC}" type="presParOf" srcId="{F7C5BB0F-6A44-4179-BAED-090A768EC2B4}" destId="{A917AF61-975E-4293-A04D-0DF7A27B831A}" srcOrd="1" destOrd="0" presId="urn:microsoft.com/office/officeart/2005/8/layout/vList4#2"/>
    <dgm:cxn modelId="{EA4801B4-21DF-4248-A294-9CE8FC1053A9}" type="presParOf" srcId="{F7C5BB0F-6A44-4179-BAED-090A768EC2B4}" destId="{4B87A891-E573-4B89-912A-5014E388234D}" srcOrd="2" destOrd="0" presId="urn:microsoft.com/office/officeart/2005/8/layout/vList4#2"/>
    <dgm:cxn modelId="{A8BB5C44-FA4F-49E2-B00A-B75C59AA233E}" type="presParOf" srcId="{BEFA7233-E3D8-4773-9061-D0E40E5CF37C}" destId="{425FC422-7C71-46DD-9261-1DDDA9CCD606}" srcOrd="13" destOrd="0" presId="urn:microsoft.com/office/officeart/2005/8/layout/vList4#2"/>
    <dgm:cxn modelId="{9DB67CB1-E248-402C-93D0-715C83AF028E}" type="presParOf" srcId="{BEFA7233-E3D8-4773-9061-D0E40E5CF37C}" destId="{CBE3549E-49C9-439F-B031-F016161CD1F8}" srcOrd="14" destOrd="0" presId="urn:microsoft.com/office/officeart/2005/8/layout/vList4#2"/>
    <dgm:cxn modelId="{BE67EACC-908F-4505-9AC6-CCE99B87E146}" type="presParOf" srcId="{CBE3549E-49C9-439F-B031-F016161CD1F8}" destId="{3016699C-F83B-4E73-95D3-6C9D89291E01}" srcOrd="0" destOrd="0" presId="urn:microsoft.com/office/officeart/2005/8/layout/vList4#2"/>
    <dgm:cxn modelId="{98AC5C75-8DB2-43DD-9194-92F60A2274EC}" type="presParOf" srcId="{CBE3549E-49C9-439F-B031-F016161CD1F8}" destId="{F6E1CDC5-E75E-4E07-A08D-024B1CA3C9CD}" srcOrd="1" destOrd="0" presId="urn:microsoft.com/office/officeart/2005/8/layout/vList4#2"/>
    <dgm:cxn modelId="{0D50FB35-767A-4826-A46D-9308BF144804}" type="presParOf" srcId="{CBE3549E-49C9-439F-B031-F016161CD1F8}" destId="{17837CD4-8880-4DE2-B309-03265301B7A5}" srcOrd="2" destOrd="0" presId="urn:microsoft.com/office/officeart/2005/8/layout/vList4#2"/>
    <dgm:cxn modelId="{A8E84626-E15A-44F0-BEA4-2F09E2C7E6E7}" type="presParOf" srcId="{BEFA7233-E3D8-4773-9061-D0E40E5CF37C}" destId="{359BB53D-B2EB-4189-BCA3-515AE2A8D174}" srcOrd="15" destOrd="0" presId="urn:microsoft.com/office/officeart/2005/8/layout/vList4#2"/>
    <dgm:cxn modelId="{A759A5C6-7884-4307-B6C9-8D0C804ACC9A}" type="presParOf" srcId="{BEFA7233-E3D8-4773-9061-D0E40E5CF37C}" destId="{B5ED0CEB-88AF-448E-8ED5-D3D4C716330D}" srcOrd="16" destOrd="0" presId="urn:microsoft.com/office/officeart/2005/8/layout/vList4#2"/>
    <dgm:cxn modelId="{10459DD6-28FE-45E8-9E1A-AD40CBFB9931}" type="presParOf" srcId="{B5ED0CEB-88AF-448E-8ED5-D3D4C716330D}" destId="{D07CDDCC-320B-4449-9DAE-15A8251833F2}" srcOrd="0" destOrd="0" presId="urn:microsoft.com/office/officeart/2005/8/layout/vList4#2"/>
    <dgm:cxn modelId="{92FC0961-D217-4659-BDF6-1C213944D3EB}" type="presParOf" srcId="{B5ED0CEB-88AF-448E-8ED5-D3D4C716330D}" destId="{70C0C0E0-6C4C-41F0-BE30-D570628C4E31}" srcOrd="1" destOrd="0" presId="urn:microsoft.com/office/officeart/2005/8/layout/vList4#2"/>
    <dgm:cxn modelId="{BABD59CD-65D6-4998-97F6-F75FA3BD4577}" type="presParOf" srcId="{B5ED0CEB-88AF-448E-8ED5-D3D4C716330D}" destId="{3C946C34-7CC8-47E7-9AFB-218C3F7EF07D}" srcOrd="2" destOrd="0" presId="urn:microsoft.com/office/officeart/2005/8/layout/vList4#2"/>
    <dgm:cxn modelId="{80B9B48E-CD77-4BC7-A112-8F279072EA85}" type="presParOf" srcId="{BEFA7233-E3D8-4773-9061-D0E40E5CF37C}" destId="{D4219576-3512-4061-B23B-01536D3116DA}" srcOrd="17" destOrd="0" presId="urn:microsoft.com/office/officeart/2005/8/layout/vList4#2"/>
    <dgm:cxn modelId="{33E2164B-D207-4B6E-A111-1F2AB27EE581}" type="presParOf" srcId="{BEFA7233-E3D8-4773-9061-D0E40E5CF37C}" destId="{791AA613-A60B-43D5-906E-8EF4472296DC}" srcOrd="18" destOrd="0" presId="urn:microsoft.com/office/officeart/2005/8/layout/vList4#2"/>
    <dgm:cxn modelId="{3D71BFB1-E257-435C-BBA3-A12CE94D2F30}" type="presParOf" srcId="{791AA613-A60B-43D5-906E-8EF4472296DC}" destId="{5B6EC67E-FF7A-470C-9221-60181BED7FFB}" srcOrd="0" destOrd="0" presId="urn:microsoft.com/office/officeart/2005/8/layout/vList4#2"/>
    <dgm:cxn modelId="{8506ED14-F6FA-49EB-9D65-868202C3BAD7}" type="presParOf" srcId="{791AA613-A60B-43D5-906E-8EF4472296DC}" destId="{7ED81F24-0220-4C7A-BBB2-107FD9900312}" srcOrd="1" destOrd="0" presId="urn:microsoft.com/office/officeart/2005/8/layout/vList4#2"/>
    <dgm:cxn modelId="{E0E32510-76CA-4230-B4BC-3D997F25C4FA}" type="presParOf" srcId="{791AA613-A60B-43D5-906E-8EF4472296DC}" destId="{F267D5D4-2248-4ED6-8171-1104AF727F9C}" srcOrd="2" destOrd="0" presId="urn:microsoft.com/office/officeart/2005/8/layout/vList4#2"/>
    <dgm:cxn modelId="{2251B5DE-2823-4230-88A5-39CD263E7B74}" type="presParOf" srcId="{BEFA7233-E3D8-4773-9061-D0E40E5CF37C}" destId="{C5ACEFE6-DCD2-462B-92D4-1875D5BD48B3}" srcOrd="19" destOrd="0" presId="urn:microsoft.com/office/officeart/2005/8/layout/vList4#2"/>
    <dgm:cxn modelId="{FCBEB1E7-EA74-4D45-9DDA-25FDF28ED355}" type="presParOf" srcId="{BEFA7233-E3D8-4773-9061-D0E40E5CF37C}" destId="{56B20944-AD0C-4C72-9CE8-CF3F5A0164CF}" srcOrd="20" destOrd="0" presId="urn:microsoft.com/office/officeart/2005/8/layout/vList4#2"/>
    <dgm:cxn modelId="{E6CF40C2-5774-461F-8374-0EE83675C39F}" type="presParOf" srcId="{56B20944-AD0C-4C72-9CE8-CF3F5A0164CF}" destId="{BAB61A68-3F82-4884-B29B-68BE80F6D33A}" srcOrd="0" destOrd="0" presId="urn:microsoft.com/office/officeart/2005/8/layout/vList4#2"/>
    <dgm:cxn modelId="{FE7375B2-01CE-4896-A11C-D11DE1F35953}" type="presParOf" srcId="{56B20944-AD0C-4C72-9CE8-CF3F5A0164CF}" destId="{80F3DC83-717C-4E38-8ADF-E345710C4E5C}" srcOrd="1" destOrd="0" presId="urn:microsoft.com/office/officeart/2005/8/layout/vList4#2"/>
    <dgm:cxn modelId="{526DEF18-929D-400F-919A-80A268A72F8A}" type="presParOf" srcId="{56B20944-AD0C-4C72-9CE8-CF3F5A0164CF}" destId="{2296BFFD-A807-4192-B2BD-D8BAA00BC6C2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085621-E61E-41B3-8025-3A885C6A08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00020E-ABD7-45FF-ADD0-D210D567DD6E}">
      <dgm:prSet/>
      <dgm:spPr/>
      <dgm:t>
        <a:bodyPr/>
        <a:lstStyle/>
        <a:p>
          <a:pPr rtl="0"/>
          <a:r>
            <a:rPr lang="ru-RU" dirty="0" smtClean="0"/>
            <a:t>Резюмируя выводы изложенные на слайдах, представленных ранее, хотелось бы отметить тот факт, что только   </a:t>
          </a:r>
        </a:p>
        <a:p>
          <a:pPr rtl="0"/>
          <a:r>
            <a:rPr lang="ru-RU" b="1" dirty="0" smtClean="0">
              <a:solidFill>
                <a:srgbClr val="FF0000"/>
              </a:solidFill>
            </a:rPr>
            <a:t>36%</a:t>
          </a:r>
          <a:r>
            <a:rPr lang="ru-RU" dirty="0" smtClean="0"/>
            <a:t> ППС в возрасте до 46 лет </a:t>
          </a:r>
        </a:p>
        <a:p>
          <a:pPr rtl="0"/>
          <a:r>
            <a:rPr lang="ru-RU" dirty="0" smtClean="0"/>
            <a:t>и </a:t>
          </a:r>
          <a:r>
            <a:rPr lang="ru-RU" b="1" dirty="0" smtClean="0">
              <a:solidFill>
                <a:srgbClr val="FF0000"/>
              </a:solidFill>
            </a:rPr>
            <a:t>41% </a:t>
          </a:r>
          <a:r>
            <a:rPr lang="ru-RU" dirty="0" smtClean="0"/>
            <a:t>в возрасте свыше 46 лет</a:t>
          </a:r>
        </a:p>
        <a:p>
          <a:pPr rtl="0"/>
          <a:r>
            <a:rPr lang="ru-RU" dirty="0" smtClean="0"/>
            <a:t>  владеют методикой преподавания не только на теоретическом, но и  на практическом уровне.</a:t>
          </a:r>
          <a:endParaRPr lang="ru-RU" dirty="0"/>
        </a:p>
      </dgm:t>
    </dgm:pt>
    <dgm:pt modelId="{C66B7703-EDCE-4BB1-B1E7-EF8890F63F8B}" type="parTrans" cxnId="{6446B9D3-8451-4383-9FC3-2CD0E5830318}">
      <dgm:prSet/>
      <dgm:spPr/>
      <dgm:t>
        <a:bodyPr/>
        <a:lstStyle/>
        <a:p>
          <a:endParaRPr lang="ru-RU"/>
        </a:p>
      </dgm:t>
    </dgm:pt>
    <dgm:pt modelId="{39E576F3-0DFD-4577-86A1-78F668B227E4}" type="sibTrans" cxnId="{6446B9D3-8451-4383-9FC3-2CD0E5830318}">
      <dgm:prSet/>
      <dgm:spPr/>
      <dgm:t>
        <a:bodyPr/>
        <a:lstStyle/>
        <a:p>
          <a:endParaRPr lang="ru-RU"/>
        </a:p>
      </dgm:t>
    </dgm:pt>
    <dgm:pt modelId="{8ADCE8D2-3F84-4708-BEB2-47745E19D607}">
      <dgm:prSet custT="1"/>
      <dgm:spPr/>
      <dgm:t>
        <a:bodyPr/>
        <a:lstStyle/>
        <a:p>
          <a:pPr rtl="0"/>
          <a:r>
            <a:rPr lang="ru-RU" sz="2800" dirty="0" smtClean="0"/>
            <a:t>С целью повышения качества преподавания в вузе целесообразно организовать курсы повышения квалификации ППС по методике преподавания.</a:t>
          </a:r>
          <a:endParaRPr lang="ru-RU" sz="2800" dirty="0"/>
        </a:p>
      </dgm:t>
    </dgm:pt>
    <dgm:pt modelId="{D434C9C6-9CE3-405B-8745-2F609FA6C7F0}" type="parTrans" cxnId="{D56C3221-7B79-4897-86E6-476ABD0E78AB}">
      <dgm:prSet/>
      <dgm:spPr/>
      <dgm:t>
        <a:bodyPr/>
        <a:lstStyle/>
        <a:p>
          <a:endParaRPr lang="ru-RU"/>
        </a:p>
      </dgm:t>
    </dgm:pt>
    <dgm:pt modelId="{73A6CD3A-2A31-4F91-BF21-4CB8EF993D21}" type="sibTrans" cxnId="{D56C3221-7B79-4897-86E6-476ABD0E78AB}">
      <dgm:prSet/>
      <dgm:spPr/>
      <dgm:t>
        <a:bodyPr/>
        <a:lstStyle/>
        <a:p>
          <a:endParaRPr lang="ru-RU"/>
        </a:p>
      </dgm:t>
    </dgm:pt>
    <dgm:pt modelId="{0569EDCC-ECB2-44E7-9B53-1AFD3FD16EE9}" type="pres">
      <dgm:prSet presAssocID="{38085621-E61E-41B3-8025-3A885C6A08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3C6666-10BB-4C83-91CA-08252949469F}" type="pres">
      <dgm:prSet presAssocID="{3A00020E-ABD7-45FF-ADD0-D210D567DD6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D3EA3-7879-4E3D-ADA1-E87B0F33C9D9}" type="pres">
      <dgm:prSet presAssocID="{39E576F3-0DFD-4577-86A1-78F668B227E4}" presName="spacer" presStyleCnt="0"/>
      <dgm:spPr/>
    </dgm:pt>
    <dgm:pt modelId="{E99968A8-7F93-420E-9C6D-B5F5FAC8A824}" type="pres">
      <dgm:prSet presAssocID="{8ADCE8D2-3F84-4708-BEB2-47745E19D607}" presName="parentText" presStyleLbl="node1" presStyleIdx="1" presStyleCnt="2" custLinFactY="-5453" custLinFactNeighborX="-42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46B9D3-8451-4383-9FC3-2CD0E5830318}" srcId="{38085621-E61E-41B3-8025-3A885C6A086B}" destId="{3A00020E-ABD7-45FF-ADD0-D210D567DD6E}" srcOrd="0" destOrd="0" parTransId="{C66B7703-EDCE-4BB1-B1E7-EF8890F63F8B}" sibTransId="{39E576F3-0DFD-4577-86A1-78F668B227E4}"/>
    <dgm:cxn modelId="{2DAA74CB-D905-4678-8DF9-EAA3959329D9}" type="presOf" srcId="{8ADCE8D2-3F84-4708-BEB2-47745E19D607}" destId="{E99968A8-7F93-420E-9C6D-B5F5FAC8A824}" srcOrd="0" destOrd="0" presId="urn:microsoft.com/office/officeart/2005/8/layout/vList2"/>
    <dgm:cxn modelId="{706B36A1-6AE8-4184-9871-8C41E36134A2}" type="presOf" srcId="{38085621-E61E-41B3-8025-3A885C6A086B}" destId="{0569EDCC-ECB2-44E7-9B53-1AFD3FD16EE9}" srcOrd="0" destOrd="0" presId="urn:microsoft.com/office/officeart/2005/8/layout/vList2"/>
    <dgm:cxn modelId="{D56C3221-7B79-4897-86E6-476ABD0E78AB}" srcId="{38085621-E61E-41B3-8025-3A885C6A086B}" destId="{8ADCE8D2-3F84-4708-BEB2-47745E19D607}" srcOrd="1" destOrd="0" parTransId="{D434C9C6-9CE3-405B-8745-2F609FA6C7F0}" sibTransId="{73A6CD3A-2A31-4F91-BF21-4CB8EF993D21}"/>
    <dgm:cxn modelId="{B8EA6AE7-A49C-404E-95FF-A2A92482D307}" type="presOf" srcId="{3A00020E-ABD7-45FF-ADD0-D210D567DD6E}" destId="{853C6666-10BB-4C83-91CA-08252949469F}" srcOrd="0" destOrd="0" presId="urn:microsoft.com/office/officeart/2005/8/layout/vList2"/>
    <dgm:cxn modelId="{D0C75E58-0CFA-4625-BA29-640F9090D62C}" type="presParOf" srcId="{0569EDCC-ECB2-44E7-9B53-1AFD3FD16EE9}" destId="{853C6666-10BB-4C83-91CA-08252949469F}" srcOrd="0" destOrd="0" presId="urn:microsoft.com/office/officeart/2005/8/layout/vList2"/>
    <dgm:cxn modelId="{F9DAA31B-3DCD-47C4-9C60-E7EB280249BE}" type="presParOf" srcId="{0569EDCC-ECB2-44E7-9B53-1AFD3FD16EE9}" destId="{2CCD3EA3-7879-4E3D-ADA1-E87B0F33C9D9}" srcOrd="1" destOrd="0" presId="urn:microsoft.com/office/officeart/2005/8/layout/vList2"/>
    <dgm:cxn modelId="{149BAB62-655F-431E-992D-48F454DF3724}" type="presParOf" srcId="{0569EDCC-ECB2-44E7-9B53-1AFD3FD16EE9}" destId="{E99968A8-7F93-420E-9C6D-B5F5FAC8A82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CDCEB2-F090-46B0-90CF-8A7EFE274839}">
      <dsp:nvSpPr>
        <dsp:cNvPr id="0" name=""/>
        <dsp:cNvSpPr/>
      </dsp:nvSpPr>
      <dsp:spPr>
        <a:xfrm>
          <a:off x="0" y="206525"/>
          <a:ext cx="8424936" cy="2067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Повышение качества и эффективности учебного процесса является одной из главных задач высшей профессиональной школы в целях подготовки конкурентоспособных специалистов на рынке труда.</a:t>
          </a:r>
          <a:endParaRPr lang="ru-RU" sz="3100" kern="1200" dirty="0"/>
        </a:p>
      </dsp:txBody>
      <dsp:txXfrm>
        <a:off x="0" y="206525"/>
        <a:ext cx="8424936" cy="2067390"/>
      </dsp:txXfrm>
    </dsp:sp>
    <dsp:sp modelId="{E9C2D358-3530-41A2-8DB7-C92F6E7256C3}">
      <dsp:nvSpPr>
        <dsp:cNvPr id="0" name=""/>
        <dsp:cNvSpPr/>
      </dsp:nvSpPr>
      <dsp:spPr>
        <a:xfrm>
          <a:off x="0" y="2363195"/>
          <a:ext cx="8424936" cy="2067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В решении этой задачи важное место принадлежит не только процессу обучения, но и контролю знаний, осуществляемому как в течение всего срока обучения, так и в период экзаменационных сессий.</a:t>
          </a:r>
          <a:endParaRPr lang="ru-RU" sz="3100" kern="1200" dirty="0"/>
        </a:p>
      </dsp:txBody>
      <dsp:txXfrm>
        <a:off x="0" y="2363195"/>
        <a:ext cx="8424936" cy="20673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185403-EFCA-42DB-996E-974ED3643CA5}">
      <dsp:nvSpPr>
        <dsp:cNvPr id="0" name=""/>
        <dsp:cNvSpPr/>
      </dsp:nvSpPr>
      <dsp:spPr>
        <a:xfrm>
          <a:off x="-4150987" y="-637007"/>
          <a:ext cx="4946150" cy="4946150"/>
        </a:xfrm>
        <a:prstGeom prst="blockArc">
          <a:avLst>
            <a:gd name="adj1" fmla="val 18900000"/>
            <a:gd name="adj2" fmla="val 2700000"/>
            <a:gd name="adj3" fmla="val 437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4B528-1120-4B2A-B1D9-D747798E52F9}">
      <dsp:nvSpPr>
        <dsp:cNvPr id="0" name=""/>
        <dsp:cNvSpPr/>
      </dsp:nvSpPr>
      <dsp:spPr>
        <a:xfrm>
          <a:off x="297284" y="193374"/>
          <a:ext cx="8556417" cy="386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866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Тестирование;</a:t>
          </a:r>
          <a:endParaRPr lang="ru-RU" sz="2100" kern="1200" dirty="0"/>
        </a:p>
      </dsp:txBody>
      <dsp:txXfrm>
        <a:off x="297284" y="193374"/>
        <a:ext cx="8556417" cy="386602"/>
      </dsp:txXfrm>
    </dsp:sp>
    <dsp:sp modelId="{4D7C8931-8543-4264-BEB9-B1A232EFD91B}">
      <dsp:nvSpPr>
        <dsp:cNvPr id="0" name=""/>
        <dsp:cNvSpPr/>
      </dsp:nvSpPr>
      <dsp:spPr>
        <a:xfrm>
          <a:off x="55658" y="145049"/>
          <a:ext cx="483253" cy="4832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1D9C9-0489-4C1A-A1A2-FC10ECC313EA}">
      <dsp:nvSpPr>
        <dsp:cNvPr id="0" name=""/>
        <dsp:cNvSpPr/>
      </dsp:nvSpPr>
      <dsp:spPr>
        <a:xfrm>
          <a:off x="615291" y="773204"/>
          <a:ext cx="8238410" cy="386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866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Устный опрос;</a:t>
          </a:r>
          <a:endParaRPr lang="ru-RU" sz="2100" kern="1200" dirty="0"/>
        </a:p>
      </dsp:txBody>
      <dsp:txXfrm>
        <a:off x="615291" y="773204"/>
        <a:ext cx="8238410" cy="386602"/>
      </dsp:txXfrm>
    </dsp:sp>
    <dsp:sp modelId="{6E382B4D-9EEA-4CFE-A5B2-F118B097C068}">
      <dsp:nvSpPr>
        <dsp:cNvPr id="0" name=""/>
        <dsp:cNvSpPr/>
      </dsp:nvSpPr>
      <dsp:spPr>
        <a:xfrm>
          <a:off x="373665" y="724879"/>
          <a:ext cx="483253" cy="4832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45CF9-2C0E-45F7-98B7-E4822F2CCACD}">
      <dsp:nvSpPr>
        <dsp:cNvPr id="0" name=""/>
        <dsp:cNvSpPr/>
      </dsp:nvSpPr>
      <dsp:spPr>
        <a:xfrm>
          <a:off x="760708" y="1353035"/>
          <a:ext cx="8092994" cy="386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866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Самообразование;</a:t>
          </a:r>
          <a:endParaRPr lang="ru-RU" sz="2100" kern="1200"/>
        </a:p>
      </dsp:txBody>
      <dsp:txXfrm>
        <a:off x="760708" y="1353035"/>
        <a:ext cx="8092994" cy="386602"/>
      </dsp:txXfrm>
    </dsp:sp>
    <dsp:sp modelId="{42D7EFBC-F67B-4D87-A7AD-23680D586D03}">
      <dsp:nvSpPr>
        <dsp:cNvPr id="0" name=""/>
        <dsp:cNvSpPr/>
      </dsp:nvSpPr>
      <dsp:spPr>
        <a:xfrm>
          <a:off x="519081" y="1304709"/>
          <a:ext cx="483253" cy="4832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8B8D9-8626-4621-88D3-38F93667E14F}">
      <dsp:nvSpPr>
        <dsp:cNvPr id="0" name=""/>
        <dsp:cNvSpPr/>
      </dsp:nvSpPr>
      <dsp:spPr>
        <a:xfrm>
          <a:off x="760708" y="1932498"/>
          <a:ext cx="8092994" cy="386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866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Беседы;</a:t>
          </a:r>
          <a:endParaRPr lang="ru-RU" sz="2100" kern="1200"/>
        </a:p>
      </dsp:txBody>
      <dsp:txXfrm>
        <a:off x="760708" y="1932498"/>
        <a:ext cx="8092994" cy="386602"/>
      </dsp:txXfrm>
    </dsp:sp>
    <dsp:sp modelId="{286B76FD-94C0-4AEA-8725-A7E04674FAB0}">
      <dsp:nvSpPr>
        <dsp:cNvPr id="0" name=""/>
        <dsp:cNvSpPr/>
      </dsp:nvSpPr>
      <dsp:spPr>
        <a:xfrm>
          <a:off x="519081" y="1884172"/>
          <a:ext cx="483253" cy="4832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A658C-70AB-47B2-95ED-24525BAE039A}">
      <dsp:nvSpPr>
        <dsp:cNvPr id="0" name=""/>
        <dsp:cNvSpPr/>
      </dsp:nvSpPr>
      <dsp:spPr>
        <a:xfrm>
          <a:off x="615291" y="2512328"/>
          <a:ext cx="8238410" cy="386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866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Решение ситуативных задач;</a:t>
          </a:r>
          <a:endParaRPr lang="ru-RU" sz="2100" kern="1200"/>
        </a:p>
      </dsp:txBody>
      <dsp:txXfrm>
        <a:off x="615291" y="2512328"/>
        <a:ext cx="8238410" cy="386602"/>
      </dsp:txXfrm>
    </dsp:sp>
    <dsp:sp modelId="{30C7FE2E-09C4-4C13-873C-903A845CD669}">
      <dsp:nvSpPr>
        <dsp:cNvPr id="0" name=""/>
        <dsp:cNvSpPr/>
      </dsp:nvSpPr>
      <dsp:spPr>
        <a:xfrm>
          <a:off x="373665" y="2464003"/>
          <a:ext cx="483253" cy="4832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C2E14A-4FAC-41AE-A458-7A337879B8F7}">
      <dsp:nvSpPr>
        <dsp:cNvPr id="0" name=""/>
        <dsp:cNvSpPr/>
      </dsp:nvSpPr>
      <dsp:spPr>
        <a:xfrm>
          <a:off x="297284" y="3092158"/>
          <a:ext cx="8556417" cy="386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866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Интерпретация лабораторных данных;</a:t>
          </a:r>
          <a:endParaRPr lang="ru-RU" sz="2100" kern="1200"/>
        </a:p>
      </dsp:txBody>
      <dsp:txXfrm>
        <a:off x="297284" y="3092158"/>
        <a:ext cx="8556417" cy="386602"/>
      </dsp:txXfrm>
    </dsp:sp>
    <dsp:sp modelId="{259BECB2-1061-4B02-B296-6967CEFE1382}">
      <dsp:nvSpPr>
        <dsp:cNvPr id="0" name=""/>
        <dsp:cNvSpPr/>
      </dsp:nvSpPr>
      <dsp:spPr>
        <a:xfrm>
          <a:off x="55658" y="3043833"/>
          <a:ext cx="483253" cy="4832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185403-EFCA-42DB-996E-974ED3643CA5}">
      <dsp:nvSpPr>
        <dsp:cNvPr id="0" name=""/>
        <dsp:cNvSpPr/>
      </dsp:nvSpPr>
      <dsp:spPr>
        <a:xfrm>
          <a:off x="-4941449" y="-757434"/>
          <a:ext cx="5887164" cy="5887164"/>
        </a:xfrm>
        <a:prstGeom prst="blockArc">
          <a:avLst>
            <a:gd name="adj1" fmla="val 18900000"/>
            <a:gd name="adj2" fmla="val 2700000"/>
            <a:gd name="adj3" fmla="val 367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208F2-623E-4E7E-B202-DA85F9ACE390}">
      <dsp:nvSpPr>
        <dsp:cNvPr id="0" name=""/>
        <dsp:cNvSpPr/>
      </dsp:nvSpPr>
      <dsp:spPr>
        <a:xfrm>
          <a:off x="306716" y="198764"/>
          <a:ext cx="8537613" cy="397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400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Мозговой штурм;</a:t>
          </a:r>
          <a:endParaRPr lang="ru-RU" sz="2100" kern="1200" dirty="0"/>
        </a:p>
      </dsp:txBody>
      <dsp:txXfrm>
        <a:off x="306716" y="198764"/>
        <a:ext cx="8537613" cy="397354"/>
      </dsp:txXfrm>
    </dsp:sp>
    <dsp:sp modelId="{C7D717E3-F426-4F88-9D53-79D1DA91C5C9}">
      <dsp:nvSpPr>
        <dsp:cNvPr id="0" name=""/>
        <dsp:cNvSpPr/>
      </dsp:nvSpPr>
      <dsp:spPr>
        <a:xfrm>
          <a:off x="58370" y="149095"/>
          <a:ext cx="496692" cy="4966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1BF81-874B-4B8C-AEE8-4E6F5C11D0F9}">
      <dsp:nvSpPr>
        <dsp:cNvPr id="0" name=""/>
        <dsp:cNvSpPr/>
      </dsp:nvSpPr>
      <dsp:spPr>
        <a:xfrm>
          <a:off x="666556" y="795145"/>
          <a:ext cx="8177773" cy="397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400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Совместная работа;</a:t>
          </a:r>
          <a:endParaRPr lang="ru-RU" sz="2100" kern="1200" dirty="0"/>
        </a:p>
      </dsp:txBody>
      <dsp:txXfrm>
        <a:off x="666556" y="795145"/>
        <a:ext cx="8177773" cy="397354"/>
      </dsp:txXfrm>
    </dsp:sp>
    <dsp:sp modelId="{B11DA5DA-2C68-4B20-AC6E-4630EA376361}">
      <dsp:nvSpPr>
        <dsp:cNvPr id="0" name=""/>
        <dsp:cNvSpPr/>
      </dsp:nvSpPr>
      <dsp:spPr>
        <a:xfrm>
          <a:off x="418210" y="745476"/>
          <a:ext cx="496692" cy="4966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C82C7-6388-4695-A635-3A921F7DACC9}">
      <dsp:nvSpPr>
        <dsp:cNvPr id="0" name=""/>
        <dsp:cNvSpPr/>
      </dsp:nvSpPr>
      <dsp:spPr>
        <a:xfrm>
          <a:off x="863746" y="1391089"/>
          <a:ext cx="7980582" cy="397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400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Ролевые игры;</a:t>
          </a:r>
          <a:endParaRPr lang="ru-RU" sz="2100" kern="1200"/>
        </a:p>
      </dsp:txBody>
      <dsp:txXfrm>
        <a:off x="863746" y="1391089"/>
        <a:ext cx="7980582" cy="397354"/>
      </dsp:txXfrm>
    </dsp:sp>
    <dsp:sp modelId="{3D4F0588-3528-4B7C-865C-9B2D7B9C7D4A}">
      <dsp:nvSpPr>
        <dsp:cNvPr id="0" name=""/>
        <dsp:cNvSpPr/>
      </dsp:nvSpPr>
      <dsp:spPr>
        <a:xfrm>
          <a:off x="615400" y="1341420"/>
          <a:ext cx="496692" cy="4966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6272E-3148-41A7-9259-6EBDF6463726}">
      <dsp:nvSpPr>
        <dsp:cNvPr id="0" name=""/>
        <dsp:cNvSpPr/>
      </dsp:nvSpPr>
      <dsp:spPr>
        <a:xfrm>
          <a:off x="926707" y="1987470"/>
          <a:ext cx="7917621" cy="397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400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Использование оценочных листов;</a:t>
          </a:r>
          <a:endParaRPr lang="ru-RU" sz="2100" kern="1200" dirty="0"/>
        </a:p>
      </dsp:txBody>
      <dsp:txXfrm>
        <a:off x="926707" y="1987470"/>
        <a:ext cx="7917621" cy="397354"/>
      </dsp:txXfrm>
    </dsp:sp>
    <dsp:sp modelId="{901BFE76-9753-468F-815C-A39CD26052AD}">
      <dsp:nvSpPr>
        <dsp:cNvPr id="0" name=""/>
        <dsp:cNvSpPr/>
      </dsp:nvSpPr>
      <dsp:spPr>
        <a:xfrm>
          <a:off x="678361" y="1937801"/>
          <a:ext cx="496692" cy="4966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9D8B9-4FC4-4EE1-B0A4-0B772B4DB3E5}">
      <dsp:nvSpPr>
        <dsp:cNvPr id="0" name=""/>
        <dsp:cNvSpPr/>
      </dsp:nvSpPr>
      <dsp:spPr>
        <a:xfrm>
          <a:off x="863746" y="2583851"/>
          <a:ext cx="7980582" cy="397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400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Задачи практического характера;</a:t>
          </a:r>
          <a:endParaRPr lang="ru-RU" sz="2100" kern="1200" dirty="0"/>
        </a:p>
      </dsp:txBody>
      <dsp:txXfrm>
        <a:off x="863746" y="2583851"/>
        <a:ext cx="7980582" cy="397354"/>
      </dsp:txXfrm>
    </dsp:sp>
    <dsp:sp modelId="{5F753B6E-96F2-4EFC-871F-D49B9077C541}">
      <dsp:nvSpPr>
        <dsp:cNvPr id="0" name=""/>
        <dsp:cNvSpPr/>
      </dsp:nvSpPr>
      <dsp:spPr>
        <a:xfrm>
          <a:off x="615400" y="2534182"/>
          <a:ext cx="496692" cy="4966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1E9D9-E2EE-4F25-A9D5-324FF7036E00}">
      <dsp:nvSpPr>
        <dsp:cNvPr id="0" name=""/>
        <dsp:cNvSpPr/>
      </dsp:nvSpPr>
      <dsp:spPr>
        <a:xfrm>
          <a:off x="666556" y="3179795"/>
          <a:ext cx="8177773" cy="397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400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Билеты;</a:t>
          </a:r>
          <a:endParaRPr lang="ru-RU" sz="2100" kern="1200" dirty="0"/>
        </a:p>
      </dsp:txBody>
      <dsp:txXfrm>
        <a:off x="666556" y="3179795"/>
        <a:ext cx="8177773" cy="397354"/>
      </dsp:txXfrm>
    </dsp:sp>
    <dsp:sp modelId="{417E2C15-3387-49AD-AD82-BBDBC8DFB925}">
      <dsp:nvSpPr>
        <dsp:cNvPr id="0" name=""/>
        <dsp:cNvSpPr/>
      </dsp:nvSpPr>
      <dsp:spPr>
        <a:xfrm>
          <a:off x="418210" y="3130125"/>
          <a:ext cx="496692" cy="4966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720BE-7CA1-4F69-BF30-02610F1B3FFB}">
      <dsp:nvSpPr>
        <dsp:cNvPr id="0" name=""/>
        <dsp:cNvSpPr/>
      </dsp:nvSpPr>
      <dsp:spPr>
        <a:xfrm>
          <a:off x="306716" y="3776176"/>
          <a:ext cx="8537613" cy="397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400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Элементы интерактивных методов (без расшифровки)</a:t>
          </a:r>
          <a:endParaRPr lang="ru-RU" sz="2100" kern="1200" dirty="0"/>
        </a:p>
      </dsp:txBody>
      <dsp:txXfrm>
        <a:off x="306716" y="3776176"/>
        <a:ext cx="8537613" cy="397354"/>
      </dsp:txXfrm>
    </dsp:sp>
    <dsp:sp modelId="{21F225C7-06CD-439B-AA01-C4C82D5BCD5C}">
      <dsp:nvSpPr>
        <dsp:cNvPr id="0" name=""/>
        <dsp:cNvSpPr/>
      </dsp:nvSpPr>
      <dsp:spPr>
        <a:xfrm>
          <a:off x="58370" y="3726507"/>
          <a:ext cx="496692" cy="4966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45FBAE-F4DB-4DD1-BFA5-7858A5FAC120}">
      <dsp:nvSpPr>
        <dsp:cNvPr id="0" name=""/>
        <dsp:cNvSpPr/>
      </dsp:nvSpPr>
      <dsp:spPr>
        <a:xfrm>
          <a:off x="0" y="0"/>
          <a:ext cx="8435974" cy="4256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>
                  <a:lumMod val="75000"/>
                </a:schemeClr>
              </a:solidFill>
            </a:rPr>
            <a:t>«теоретические материалы»;</a:t>
          </a:r>
          <a:endParaRPr lang="ru-RU" sz="19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729756" y="0"/>
        <a:ext cx="6706218" cy="425612"/>
      </dsp:txXfrm>
    </dsp:sp>
    <dsp:sp modelId="{22297D93-4003-4160-BA51-27480816A6D9}">
      <dsp:nvSpPr>
        <dsp:cNvPr id="0" name=""/>
        <dsp:cNvSpPr/>
      </dsp:nvSpPr>
      <dsp:spPr>
        <a:xfrm>
          <a:off x="42561" y="42561"/>
          <a:ext cx="1687194" cy="340489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12814-EA44-43C5-9111-1B05D2A1F5AC}">
      <dsp:nvSpPr>
        <dsp:cNvPr id="0" name=""/>
        <dsp:cNvSpPr/>
      </dsp:nvSpPr>
      <dsp:spPr>
        <a:xfrm>
          <a:off x="0" y="431996"/>
          <a:ext cx="8435974" cy="4256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>
                  <a:lumMod val="75000"/>
                </a:schemeClr>
              </a:solidFill>
            </a:rPr>
            <a:t>«агитация к спорту, рассказы о пользе физической культуры»;</a:t>
          </a:r>
          <a:endParaRPr lang="ru-RU" sz="19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729756" y="431996"/>
        <a:ext cx="6706218" cy="425612"/>
      </dsp:txXfrm>
    </dsp:sp>
    <dsp:sp modelId="{7444A530-192F-4841-B081-A9C70A476170}">
      <dsp:nvSpPr>
        <dsp:cNvPr id="0" name=""/>
        <dsp:cNvSpPr/>
      </dsp:nvSpPr>
      <dsp:spPr>
        <a:xfrm>
          <a:off x="42561" y="510734"/>
          <a:ext cx="1687194" cy="340489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E2201-C6C9-438F-82A4-3E26B1CEC1CB}">
      <dsp:nvSpPr>
        <dsp:cNvPr id="0" name=""/>
        <dsp:cNvSpPr/>
      </dsp:nvSpPr>
      <dsp:spPr>
        <a:xfrm>
          <a:off x="0" y="936347"/>
          <a:ext cx="8435974" cy="4256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>
                  <a:lumMod val="75000"/>
                </a:schemeClr>
              </a:solidFill>
            </a:rPr>
            <a:t>«плакаты, стенды с материалами занятий»;</a:t>
          </a:r>
          <a:endParaRPr lang="ru-RU" sz="19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729756" y="936347"/>
        <a:ext cx="6706218" cy="425612"/>
      </dsp:txXfrm>
    </dsp:sp>
    <dsp:sp modelId="{16D7A41D-EF0C-4E39-8C3E-182518F7CE02}">
      <dsp:nvSpPr>
        <dsp:cNvPr id="0" name=""/>
        <dsp:cNvSpPr/>
      </dsp:nvSpPr>
      <dsp:spPr>
        <a:xfrm>
          <a:off x="42561" y="978908"/>
          <a:ext cx="1687194" cy="340489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9B5BA-DDEA-4AAB-8A6B-1B4A125A8A66}">
      <dsp:nvSpPr>
        <dsp:cNvPr id="0" name=""/>
        <dsp:cNvSpPr/>
      </dsp:nvSpPr>
      <dsp:spPr>
        <a:xfrm>
          <a:off x="0" y="1404520"/>
          <a:ext cx="8435974" cy="4256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>
                  <a:lumMod val="75000"/>
                </a:schemeClr>
              </a:solidFill>
            </a:rPr>
            <a:t>«общеобразовательные»;</a:t>
          </a:r>
          <a:endParaRPr lang="ru-RU" sz="19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729756" y="1404520"/>
        <a:ext cx="6706218" cy="425612"/>
      </dsp:txXfrm>
    </dsp:sp>
    <dsp:sp modelId="{AA4D2F5E-1954-4D6E-8231-D3FF9D200D22}">
      <dsp:nvSpPr>
        <dsp:cNvPr id="0" name=""/>
        <dsp:cNvSpPr/>
      </dsp:nvSpPr>
      <dsp:spPr>
        <a:xfrm>
          <a:off x="42561" y="1447082"/>
          <a:ext cx="1687194" cy="340489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4FCED-F72D-48C9-AB81-AC69DF46A8E6}">
      <dsp:nvSpPr>
        <dsp:cNvPr id="0" name=""/>
        <dsp:cNvSpPr/>
      </dsp:nvSpPr>
      <dsp:spPr>
        <a:xfrm>
          <a:off x="0" y="1872694"/>
          <a:ext cx="8435974" cy="4256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>
                  <a:lumMod val="75000"/>
                </a:schemeClr>
              </a:solidFill>
            </a:rPr>
            <a:t>«лекции, СРС, тесты»;</a:t>
          </a:r>
          <a:endParaRPr lang="ru-RU" sz="19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729756" y="1872694"/>
        <a:ext cx="6706218" cy="425612"/>
      </dsp:txXfrm>
    </dsp:sp>
    <dsp:sp modelId="{04624AA6-BC7C-4FB3-A0FF-7911C952D4DE}">
      <dsp:nvSpPr>
        <dsp:cNvPr id="0" name=""/>
        <dsp:cNvSpPr/>
      </dsp:nvSpPr>
      <dsp:spPr>
        <a:xfrm>
          <a:off x="42561" y="1915255"/>
          <a:ext cx="1687194" cy="340489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C5974-2897-48B9-897D-DDA2CBB1DCF0}">
      <dsp:nvSpPr>
        <dsp:cNvPr id="0" name=""/>
        <dsp:cNvSpPr/>
      </dsp:nvSpPr>
      <dsp:spPr>
        <a:xfrm>
          <a:off x="0" y="2340868"/>
          <a:ext cx="8435974" cy="4256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>
                  <a:lumMod val="75000"/>
                </a:schemeClr>
              </a:solidFill>
            </a:rPr>
            <a:t>«необходимость в профессиональной деятельности»;</a:t>
          </a:r>
          <a:endParaRPr lang="ru-RU" sz="19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729756" y="2340868"/>
        <a:ext cx="6706218" cy="425612"/>
      </dsp:txXfrm>
    </dsp:sp>
    <dsp:sp modelId="{4F080BBF-BD1D-47DD-B890-F7F964731666}">
      <dsp:nvSpPr>
        <dsp:cNvPr id="0" name=""/>
        <dsp:cNvSpPr/>
      </dsp:nvSpPr>
      <dsp:spPr>
        <a:xfrm>
          <a:off x="42561" y="2383429"/>
          <a:ext cx="1687194" cy="340489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A4D5E-C5C7-4E3A-9B2F-B81571D7F747}">
      <dsp:nvSpPr>
        <dsp:cNvPr id="0" name=""/>
        <dsp:cNvSpPr/>
      </dsp:nvSpPr>
      <dsp:spPr>
        <a:xfrm>
          <a:off x="0" y="2809041"/>
          <a:ext cx="8435974" cy="4256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>
                  <a:lumMod val="75000"/>
                </a:schemeClr>
              </a:solidFill>
            </a:rPr>
            <a:t>«обязательно»</a:t>
          </a:r>
          <a:endParaRPr lang="ru-RU" sz="19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729756" y="2809041"/>
        <a:ext cx="6706218" cy="425612"/>
      </dsp:txXfrm>
    </dsp:sp>
    <dsp:sp modelId="{5BB2D852-615A-49DD-B3E6-837A73B2A6BD}">
      <dsp:nvSpPr>
        <dsp:cNvPr id="0" name=""/>
        <dsp:cNvSpPr/>
      </dsp:nvSpPr>
      <dsp:spPr>
        <a:xfrm>
          <a:off x="42561" y="2851603"/>
          <a:ext cx="1687194" cy="340489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244B8-DD5A-445C-8C1F-E22B1F452374}">
      <dsp:nvSpPr>
        <dsp:cNvPr id="0" name=""/>
        <dsp:cNvSpPr/>
      </dsp:nvSpPr>
      <dsp:spPr>
        <a:xfrm>
          <a:off x="0" y="3277215"/>
          <a:ext cx="8435974" cy="4256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>
                  <a:lumMod val="75000"/>
                </a:schemeClr>
              </a:solidFill>
            </a:rPr>
            <a:t>«ноутбук».</a:t>
          </a:r>
          <a:endParaRPr lang="ru-RU" sz="19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729756" y="3277215"/>
        <a:ext cx="6706218" cy="425612"/>
      </dsp:txXfrm>
    </dsp:sp>
    <dsp:sp modelId="{92EA6CB0-FF3C-4373-B805-DBE417024600}">
      <dsp:nvSpPr>
        <dsp:cNvPr id="0" name=""/>
        <dsp:cNvSpPr/>
      </dsp:nvSpPr>
      <dsp:spPr>
        <a:xfrm>
          <a:off x="42561" y="3319776"/>
          <a:ext cx="1687194" cy="340489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1F0B9C-88E9-4C0A-80C5-01AAD0699B96}">
      <dsp:nvSpPr>
        <dsp:cNvPr id="0" name=""/>
        <dsp:cNvSpPr/>
      </dsp:nvSpPr>
      <dsp:spPr>
        <a:xfrm>
          <a:off x="-4640106" y="-711366"/>
          <a:ext cx="5527188" cy="5527188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F1AB2-C2E1-4083-831D-0D95DFAA9A05}">
      <dsp:nvSpPr>
        <dsp:cNvPr id="0" name=""/>
        <dsp:cNvSpPr/>
      </dsp:nvSpPr>
      <dsp:spPr>
        <a:xfrm>
          <a:off x="331224" y="216140"/>
          <a:ext cx="8577562" cy="432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93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Тестирование;</a:t>
          </a:r>
          <a:endParaRPr lang="ru-RU" sz="2300" kern="1200"/>
        </a:p>
      </dsp:txBody>
      <dsp:txXfrm>
        <a:off x="331224" y="216140"/>
        <a:ext cx="8577562" cy="432117"/>
      </dsp:txXfrm>
    </dsp:sp>
    <dsp:sp modelId="{51491F44-A3B0-4535-A719-3F1C7D377627}">
      <dsp:nvSpPr>
        <dsp:cNvPr id="0" name=""/>
        <dsp:cNvSpPr/>
      </dsp:nvSpPr>
      <dsp:spPr>
        <a:xfrm>
          <a:off x="61151" y="162126"/>
          <a:ext cx="540146" cy="540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DB604-D888-4891-BF14-ED06CD39AB28}">
      <dsp:nvSpPr>
        <dsp:cNvPr id="0" name=""/>
        <dsp:cNvSpPr/>
      </dsp:nvSpPr>
      <dsp:spPr>
        <a:xfrm>
          <a:off x="742496" y="1000536"/>
          <a:ext cx="8222116" cy="432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93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Устный опрос;</a:t>
          </a:r>
          <a:endParaRPr lang="ru-RU" sz="2300" kern="1200"/>
        </a:p>
      </dsp:txBody>
      <dsp:txXfrm>
        <a:off x="742496" y="1000536"/>
        <a:ext cx="8222116" cy="432117"/>
      </dsp:txXfrm>
    </dsp:sp>
    <dsp:sp modelId="{CA102CAA-57B4-40BC-81CC-33F6D7F2F5EC}">
      <dsp:nvSpPr>
        <dsp:cNvPr id="0" name=""/>
        <dsp:cNvSpPr/>
      </dsp:nvSpPr>
      <dsp:spPr>
        <a:xfrm>
          <a:off x="416597" y="810219"/>
          <a:ext cx="540146" cy="540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E1E9B-700E-4031-B78B-D6B4DD1EE244}">
      <dsp:nvSpPr>
        <dsp:cNvPr id="0" name=""/>
        <dsp:cNvSpPr/>
      </dsp:nvSpPr>
      <dsp:spPr>
        <a:xfrm>
          <a:off x="849207" y="1512327"/>
          <a:ext cx="8059580" cy="432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93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/>
            <a:t>Письменный опрос;</a:t>
          </a:r>
          <a:endParaRPr lang="ru-RU" sz="2300" kern="1200"/>
        </a:p>
      </dsp:txBody>
      <dsp:txXfrm>
        <a:off x="849207" y="1512327"/>
        <a:ext cx="8059580" cy="432117"/>
      </dsp:txXfrm>
    </dsp:sp>
    <dsp:sp modelId="{FBEA1A16-74B2-422E-BC0A-38C02E8AF0D8}">
      <dsp:nvSpPr>
        <dsp:cNvPr id="0" name=""/>
        <dsp:cNvSpPr/>
      </dsp:nvSpPr>
      <dsp:spPr>
        <a:xfrm>
          <a:off x="579133" y="1458313"/>
          <a:ext cx="540146" cy="540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00190-2144-4634-9EA8-8F75660B15BE}">
      <dsp:nvSpPr>
        <dsp:cNvPr id="0" name=""/>
        <dsp:cNvSpPr/>
      </dsp:nvSpPr>
      <dsp:spPr>
        <a:xfrm>
          <a:off x="849207" y="2160011"/>
          <a:ext cx="8059580" cy="432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93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/>
            <a:t>Фронтальный и индивидуальный опрос;</a:t>
          </a:r>
          <a:endParaRPr lang="ru-RU" sz="2300" kern="1200"/>
        </a:p>
      </dsp:txBody>
      <dsp:txXfrm>
        <a:off x="849207" y="2160011"/>
        <a:ext cx="8059580" cy="432117"/>
      </dsp:txXfrm>
    </dsp:sp>
    <dsp:sp modelId="{021A8469-CD2D-4EC1-9582-7B51357A0D51}">
      <dsp:nvSpPr>
        <dsp:cNvPr id="0" name=""/>
        <dsp:cNvSpPr/>
      </dsp:nvSpPr>
      <dsp:spPr>
        <a:xfrm>
          <a:off x="579133" y="2105996"/>
          <a:ext cx="540146" cy="540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EEF97-044C-4AEC-B8F6-EF9F2EF89144}">
      <dsp:nvSpPr>
        <dsp:cNvPr id="0" name=""/>
        <dsp:cNvSpPr/>
      </dsp:nvSpPr>
      <dsp:spPr>
        <a:xfrm>
          <a:off x="686670" y="2808104"/>
          <a:ext cx="8222116" cy="432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93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/>
            <a:t>Опрос с использованием схем и рисунков;</a:t>
          </a:r>
          <a:endParaRPr lang="ru-RU" sz="2300" kern="1200"/>
        </a:p>
      </dsp:txBody>
      <dsp:txXfrm>
        <a:off x="686670" y="2808104"/>
        <a:ext cx="8222116" cy="432117"/>
      </dsp:txXfrm>
    </dsp:sp>
    <dsp:sp modelId="{5AC2238B-E347-4B56-B5AE-C88F73075AD9}">
      <dsp:nvSpPr>
        <dsp:cNvPr id="0" name=""/>
        <dsp:cNvSpPr/>
      </dsp:nvSpPr>
      <dsp:spPr>
        <a:xfrm>
          <a:off x="416597" y="2754089"/>
          <a:ext cx="540146" cy="540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FAA3C-F569-434D-B36A-4743B0F1EB7F}">
      <dsp:nvSpPr>
        <dsp:cNvPr id="0" name=""/>
        <dsp:cNvSpPr/>
      </dsp:nvSpPr>
      <dsp:spPr>
        <a:xfrm>
          <a:off x="331224" y="3456198"/>
          <a:ext cx="8577562" cy="432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93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Самообразование;</a:t>
          </a:r>
          <a:endParaRPr lang="ru-RU" sz="2300" kern="1200" dirty="0"/>
        </a:p>
      </dsp:txBody>
      <dsp:txXfrm>
        <a:off x="331224" y="3456198"/>
        <a:ext cx="8577562" cy="432117"/>
      </dsp:txXfrm>
    </dsp:sp>
    <dsp:sp modelId="{DE3362C7-BB16-45F9-8AD7-38B94B78A315}">
      <dsp:nvSpPr>
        <dsp:cNvPr id="0" name=""/>
        <dsp:cNvSpPr/>
      </dsp:nvSpPr>
      <dsp:spPr>
        <a:xfrm>
          <a:off x="61151" y="3402183"/>
          <a:ext cx="540146" cy="540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1F0B9C-88E9-4C0A-80C5-01AAD0699B96}">
      <dsp:nvSpPr>
        <dsp:cNvPr id="0" name=""/>
        <dsp:cNvSpPr/>
      </dsp:nvSpPr>
      <dsp:spPr>
        <a:xfrm>
          <a:off x="-5454864" y="-835231"/>
          <a:ext cx="6495062" cy="6495062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4805A-DC94-435A-9F61-EEF61C123109}">
      <dsp:nvSpPr>
        <dsp:cNvPr id="0" name=""/>
        <dsp:cNvSpPr/>
      </dsp:nvSpPr>
      <dsp:spPr>
        <a:xfrm>
          <a:off x="387760" y="254063"/>
          <a:ext cx="8509653" cy="507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173" tIns="68580" rIns="68580" bIns="6858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Беседы</a:t>
          </a:r>
          <a:endParaRPr lang="ru-RU" sz="2700" kern="1200" dirty="0"/>
        </a:p>
      </dsp:txBody>
      <dsp:txXfrm>
        <a:off x="387760" y="254063"/>
        <a:ext cx="8509653" cy="507933"/>
      </dsp:txXfrm>
    </dsp:sp>
    <dsp:sp modelId="{4239ECF5-83EE-49B0-BAE2-3C0EF7ED007B}">
      <dsp:nvSpPr>
        <dsp:cNvPr id="0" name=""/>
        <dsp:cNvSpPr/>
      </dsp:nvSpPr>
      <dsp:spPr>
        <a:xfrm>
          <a:off x="70301" y="190571"/>
          <a:ext cx="634917" cy="634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80044-A260-4C9F-865A-C6BCDF89BC23}">
      <dsp:nvSpPr>
        <dsp:cNvPr id="0" name=""/>
        <dsp:cNvSpPr/>
      </dsp:nvSpPr>
      <dsp:spPr>
        <a:xfrm>
          <a:off x="805570" y="1015867"/>
          <a:ext cx="8091842" cy="507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173" tIns="68580" rIns="68580" bIns="6858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Метод малых групп;</a:t>
          </a:r>
          <a:endParaRPr lang="ru-RU" sz="2700" kern="1200" dirty="0"/>
        </a:p>
      </dsp:txBody>
      <dsp:txXfrm>
        <a:off x="805570" y="1015867"/>
        <a:ext cx="8091842" cy="507933"/>
      </dsp:txXfrm>
    </dsp:sp>
    <dsp:sp modelId="{DB192DCC-4B8E-45D0-B1EA-B893226504E5}">
      <dsp:nvSpPr>
        <dsp:cNvPr id="0" name=""/>
        <dsp:cNvSpPr/>
      </dsp:nvSpPr>
      <dsp:spPr>
        <a:xfrm>
          <a:off x="488112" y="952376"/>
          <a:ext cx="634917" cy="634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2CDD5-5B79-4AB9-A3E7-ADF780FB748D}">
      <dsp:nvSpPr>
        <dsp:cNvPr id="0" name=""/>
        <dsp:cNvSpPr/>
      </dsp:nvSpPr>
      <dsp:spPr>
        <a:xfrm>
          <a:off x="996624" y="1777672"/>
          <a:ext cx="7900788" cy="507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173" tIns="68580" rIns="68580" bIns="6858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Решение ситуативных задач;</a:t>
          </a:r>
          <a:endParaRPr lang="ru-RU" sz="2700" kern="1200"/>
        </a:p>
      </dsp:txBody>
      <dsp:txXfrm>
        <a:off x="996624" y="1777672"/>
        <a:ext cx="7900788" cy="507933"/>
      </dsp:txXfrm>
    </dsp:sp>
    <dsp:sp modelId="{55EF1AB2-133F-40B7-8249-91F545E97612}">
      <dsp:nvSpPr>
        <dsp:cNvPr id="0" name=""/>
        <dsp:cNvSpPr/>
      </dsp:nvSpPr>
      <dsp:spPr>
        <a:xfrm>
          <a:off x="679166" y="1714180"/>
          <a:ext cx="634917" cy="634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8647C-A374-4E99-957C-F44A748CCB90}">
      <dsp:nvSpPr>
        <dsp:cNvPr id="0" name=""/>
        <dsp:cNvSpPr/>
      </dsp:nvSpPr>
      <dsp:spPr>
        <a:xfrm>
          <a:off x="996624" y="2538993"/>
          <a:ext cx="7900788" cy="507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173" tIns="68580" rIns="68580" bIns="6858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smtClean="0"/>
            <a:t>Тренинги;</a:t>
          </a:r>
          <a:endParaRPr lang="ru-RU" sz="2700" kern="1200"/>
        </a:p>
      </dsp:txBody>
      <dsp:txXfrm>
        <a:off x="996624" y="2538993"/>
        <a:ext cx="7900788" cy="507933"/>
      </dsp:txXfrm>
    </dsp:sp>
    <dsp:sp modelId="{A27086EA-B0AE-498A-87E9-73CC9EDBE349}">
      <dsp:nvSpPr>
        <dsp:cNvPr id="0" name=""/>
        <dsp:cNvSpPr/>
      </dsp:nvSpPr>
      <dsp:spPr>
        <a:xfrm>
          <a:off x="679166" y="2475502"/>
          <a:ext cx="634917" cy="634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C5301-5E39-4A31-A2D8-4A36C240DC1E}">
      <dsp:nvSpPr>
        <dsp:cNvPr id="0" name=""/>
        <dsp:cNvSpPr/>
      </dsp:nvSpPr>
      <dsp:spPr>
        <a:xfrm>
          <a:off x="805570" y="3300798"/>
          <a:ext cx="8091842" cy="507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173" tIns="68580" rIns="68580" bIns="6858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smtClean="0"/>
            <a:t>Использование клинических ситуаций;</a:t>
          </a:r>
          <a:endParaRPr lang="ru-RU" sz="2700" kern="1200"/>
        </a:p>
      </dsp:txBody>
      <dsp:txXfrm>
        <a:off x="805570" y="3300798"/>
        <a:ext cx="8091842" cy="507933"/>
      </dsp:txXfrm>
    </dsp:sp>
    <dsp:sp modelId="{E3F512D9-E906-4975-8DB3-75EBFCBC7B22}">
      <dsp:nvSpPr>
        <dsp:cNvPr id="0" name=""/>
        <dsp:cNvSpPr/>
      </dsp:nvSpPr>
      <dsp:spPr>
        <a:xfrm>
          <a:off x="488112" y="3237306"/>
          <a:ext cx="634917" cy="634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0AC04-9B45-4E95-AE06-D0457A04034A}">
      <dsp:nvSpPr>
        <dsp:cNvPr id="0" name=""/>
        <dsp:cNvSpPr/>
      </dsp:nvSpPr>
      <dsp:spPr>
        <a:xfrm>
          <a:off x="387760" y="4062602"/>
          <a:ext cx="8509653" cy="507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173" tIns="68580" rIns="68580" bIns="6858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Рефераты;</a:t>
          </a:r>
          <a:endParaRPr lang="ru-RU" sz="2700" kern="1200" dirty="0"/>
        </a:p>
      </dsp:txBody>
      <dsp:txXfrm>
        <a:off x="387760" y="4062602"/>
        <a:ext cx="8509653" cy="507933"/>
      </dsp:txXfrm>
    </dsp:sp>
    <dsp:sp modelId="{3130AB45-BCC6-4DA5-962B-A4D2BF47531A}">
      <dsp:nvSpPr>
        <dsp:cNvPr id="0" name=""/>
        <dsp:cNvSpPr/>
      </dsp:nvSpPr>
      <dsp:spPr>
        <a:xfrm>
          <a:off x="70301" y="3999110"/>
          <a:ext cx="634917" cy="634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1F0B9C-88E9-4C0A-80C5-01AAD0699B96}">
      <dsp:nvSpPr>
        <dsp:cNvPr id="0" name=""/>
        <dsp:cNvSpPr/>
      </dsp:nvSpPr>
      <dsp:spPr>
        <a:xfrm>
          <a:off x="-4640106" y="-711366"/>
          <a:ext cx="5527188" cy="5527188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AC39C-3B4F-4D57-B047-3E0B4AD8D342}">
      <dsp:nvSpPr>
        <dsp:cNvPr id="0" name=""/>
        <dsp:cNvSpPr/>
      </dsp:nvSpPr>
      <dsp:spPr>
        <a:xfrm>
          <a:off x="388276" y="256446"/>
          <a:ext cx="8520510" cy="513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36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Мозговой штурм;</a:t>
          </a:r>
          <a:endParaRPr lang="ru-RU" sz="2800" kern="1200" dirty="0"/>
        </a:p>
      </dsp:txBody>
      <dsp:txXfrm>
        <a:off x="388276" y="256446"/>
        <a:ext cx="8520510" cy="513221"/>
      </dsp:txXfrm>
    </dsp:sp>
    <dsp:sp modelId="{FFBE3E13-1CDE-400D-B916-0ABFCAEE7989}">
      <dsp:nvSpPr>
        <dsp:cNvPr id="0" name=""/>
        <dsp:cNvSpPr/>
      </dsp:nvSpPr>
      <dsp:spPr>
        <a:xfrm>
          <a:off x="67513" y="192293"/>
          <a:ext cx="641526" cy="641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53A03-FF81-4617-B68E-18BB9982AF74}">
      <dsp:nvSpPr>
        <dsp:cNvPr id="0" name=""/>
        <dsp:cNvSpPr/>
      </dsp:nvSpPr>
      <dsp:spPr>
        <a:xfrm>
          <a:off x="756035" y="1026031"/>
          <a:ext cx="8152751" cy="513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36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Опрос на лекциях и практических занятиях;</a:t>
          </a:r>
          <a:endParaRPr lang="ru-RU" sz="2800" kern="1200" dirty="0">
            <a:solidFill>
              <a:srgbClr val="FF0000"/>
            </a:solidFill>
          </a:endParaRPr>
        </a:p>
      </dsp:txBody>
      <dsp:txXfrm>
        <a:off x="756035" y="1026031"/>
        <a:ext cx="8152751" cy="513221"/>
      </dsp:txXfrm>
    </dsp:sp>
    <dsp:sp modelId="{1271F403-C92A-462B-9D35-1F2BE36DB834}">
      <dsp:nvSpPr>
        <dsp:cNvPr id="0" name=""/>
        <dsp:cNvSpPr/>
      </dsp:nvSpPr>
      <dsp:spPr>
        <a:xfrm>
          <a:off x="435272" y="961879"/>
          <a:ext cx="641526" cy="641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6BE6F-D5A9-4675-9F3D-E8ED42EB6F59}">
      <dsp:nvSpPr>
        <dsp:cNvPr id="0" name=""/>
        <dsp:cNvSpPr/>
      </dsp:nvSpPr>
      <dsp:spPr>
        <a:xfrm>
          <a:off x="868908" y="1795617"/>
          <a:ext cx="8039879" cy="513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36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Ситуативные ролевые игры;</a:t>
          </a:r>
          <a:endParaRPr lang="ru-RU" sz="2800" kern="1200" dirty="0"/>
        </a:p>
      </dsp:txBody>
      <dsp:txXfrm>
        <a:off x="868908" y="1795617"/>
        <a:ext cx="8039879" cy="513221"/>
      </dsp:txXfrm>
    </dsp:sp>
    <dsp:sp modelId="{9FBE4EC1-E2E7-46AD-B039-AF999794316B}">
      <dsp:nvSpPr>
        <dsp:cNvPr id="0" name=""/>
        <dsp:cNvSpPr/>
      </dsp:nvSpPr>
      <dsp:spPr>
        <a:xfrm>
          <a:off x="548145" y="1731464"/>
          <a:ext cx="641526" cy="641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69C3C-F272-4CCA-B1DD-B37EFCB41B72}">
      <dsp:nvSpPr>
        <dsp:cNvPr id="0" name=""/>
        <dsp:cNvSpPr/>
      </dsp:nvSpPr>
      <dsp:spPr>
        <a:xfrm>
          <a:off x="756035" y="2565202"/>
          <a:ext cx="8152751" cy="513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36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Деловые игры;</a:t>
          </a:r>
          <a:endParaRPr lang="ru-RU" sz="2800" kern="1200" dirty="0"/>
        </a:p>
      </dsp:txBody>
      <dsp:txXfrm>
        <a:off x="756035" y="2565202"/>
        <a:ext cx="8152751" cy="513221"/>
      </dsp:txXfrm>
    </dsp:sp>
    <dsp:sp modelId="{C47FDB72-E080-4853-B4E3-49CE92B90AF2}">
      <dsp:nvSpPr>
        <dsp:cNvPr id="0" name=""/>
        <dsp:cNvSpPr/>
      </dsp:nvSpPr>
      <dsp:spPr>
        <a:xfrm>
          <a:off x="435272" y="2501050"/>
          <a:ext cx="641526" cy="641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4B58A-4911-4479-8BD1-220687551078}">
      <dsp:nvSpPr>
        <dsp:cNvPr id="0" name=""/>
        <dsp:cNvSpPr/>
      </dsp:nvSpPr>
      <dsp:spPr>
        <a:xfrm>
          <a:off x="388276" y="3334788"/>
          <a:ext cx="8520510" cy="513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36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Билеты.</a:t>
          </a:r>
          <a:endParaRPr lang="ru-RU" sz="2800" kern="1200" dirty="0"/>
        </a:p>
      </dsp:txBody>
      <dsp:txXfrm>
        <a:off x="388276" y="3334788"/>
        <a:ext cx="8520510" cy="513221"/>
      </dsp:txXfrm>
    </dsp:sp>
    <dsp:sp modelId="{7AE3CE3B-C08F-400E-A5AC-3BBA90A3FCFD}">
      <dsp:nvSpPr>
        <dsp:cNvPr id="0" name=""/>
        <dsp:cNvSpPr/>
      </dsp:nvSpPr>
      <dsp:spPr>
        <a:xfrm>
          <a:off x="67513" y="3270635"/>
          <a:ext cx="641526" cy="641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D58D20-ABE9-4E8F-9948-12AB66F396E5}">
      <dsp:nvSpPr>
        <dsp:cNvPr id="0" name=""/>
        <dsp:cNvSpPr/>
      </dsp:nvSpPr>
      <dsp:spPr>
        <a:xfrm>
          <a:off x="0" y="0"/>
          <a:ext cx="8435974" cy="35369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«методы преподавания»;</a:t>
          </a:r>
          <a:endParaRPr lang="ru-RU" sz="1500" b="1" kern="1200" dirty="0"/>
        </a:p>
      </dsp:txBody>
      <dsp:txXfrm>
        <a:off x="1722564" y="0"/>
        <a:ext cx="6713410" cy="353693"/>
      </dsp:txXfrm>
    </dsp:sp>
    <dsp:sp modelId="{2C2FB112-843E-4B11-BB78-5D24DE10A708}">
      <dsp:nvSpPr>
        <dsp:cNvPr id="0" name=""/>
        <dsp:cNvSpPr/>
      </dsp:nvSpPr>
      <dsp:spPr>
        <a:xfrm>
          <a:off x="35369" y="35369"/>
          <a:ext cx="1687194" cy="282954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24B05-E7A8-412D-96FC-DC736999A25A}">
      <dsp:nvSpPr>
        <dsp:cNvPr id="0" name=""/>
        <dsp:cNvSpPr/>
      </dsp:nvSpPr>
      <dsp:spPr>
        <a:xfrm>
          <a:off x="0" y="389062"/>
          <a:ext cx="8435974" cy="35369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«направление на специальность, направление на СРС»</a:t>
          </a:r>
          <a:endParaRPr lang="ru-RU" sz="1500" b="1" kern="1200" dirty="0"/>
        </a:p>
      </dsp:txBody>
      <dsp:txXfrm>
        <a:off x="1722564" y="389062"/>
        <a:ext cx="6713410" cy="353693"/>
      </dsp:txXfrm>
    </dsp:sp>
    <dsp:sp modelId="{683170AF-3D25-4DA8-9516-C84A549E46EA}">
      <dsp:nvSpPr>
        <dsp:cNvPr id="0" name=""/>
        <dsp:cNvSpPr/>
      </dsp:nvSpPr>
      <dsp:spPr>
        <a:xfrm>
          <a:off x="35369" y="424432"/>
          <a:ext cx="1687194" cy="282954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52693-1D7F-4A23-839B-936DF94577D7}">
      <dsp:nvSpPr>
        <dsp:cNvPr id="0" name=""/>
        <dsp:cNvSpPr/>
      </dsp:nvSpPr>
      <dsp:spPr>
        <a:xfrm>
          <a:off x="0" y="778125"/>
          <a:ext cx="8435974" cy="35369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«знания многочисленной документации по 5 компетенциям»;</a:t>
          </a:r>
          <a:endParaRPr lang="ru-RU" sz="1500" b="1" kern="1200" dirty="0"/>
        </a:p>
      </dsp:txBody>
      <dsp:txXfrm>
        <a:off x="1722564" y="778125"/>
        <a:ext cx="6713410" cy="353693"/>
      </dsp:txXfrm>
    </dsp:sp>
    <dsp:sp modelId="{AB95FD63-2A27-493F-8391-0A4C968CDC97}">
      <dsp:nvSpPr>
        <dsp:cNvPr id="0" name=""/>
        <dsp:cNvSpPr/>
      </dsp:nvSpPr>
      <dsp:spPr>
        <a:xfrm>
          <a:off x="35369" y="813495"/>
          <a:ext cx="1687194" cy="282954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3D53E-DC9C-431B-BF04-E487F914463E}">
      <dsp:nvSpPr>
        <dsp:cNvPr id="0" name=""/>
        <dsp:cNvSpPr/>
      </dsp:nvSpPr>
      <dsp:spPr>
        <a:xfrm>
          <a:off x="0" y="1167188"/>
          <a:ext cx="8435974" cy="35369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«знания - как основополагающая единица»;</a:t>
          </a:r>
          <a:endParaRPr lang="ru-RU" sz="1500" b="1" kern="1200" dirty="0"/>
        </a:p>
      </dsp:txBody>
      <dsp:txXfrm>
        <a:off x="1722564" y="1167188"/>
        <a:ext cx="6713410" cy="353693"/>
      </dsp:txXfrm>
    </dsp:sp>
    <dsp:sp modelId="{A0CC7782-F81C-4B50-AF0C-ACB03587CAE0}">
      <dsp:nvSpPr>
        <dsp:cNvPr id="0" name=""/>
        <dsp:cNvSpPr/>
      </dsp:nvSpPr>
      <dsp:spPr>
        <a:xfrm>
          <a:off x="35369" y="1202558"/>
          <a:ext cx="1687194" cy="282954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3348A-3FDD-47EA-AC70-5AD3FC2D3017}">
      <dsp:nvSpPr>
        <dsp:cNvPr id="0" name=""/>
        <dsp:cNvSpPr/>
      </dsp:nvSpPr>
      <dsp:spPr>
        <a:xfrm>
          <a:off x="0" y="1556251"/>
          <a:ext cx="8435974" cy="35369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«занимаемся»;</a:t>
          </a:r>
          <a:endParaRPr lang="ru-RU" sz="1500" b="1" kern="1200"/>
        </a:p>
      </dsp:txBody>
      <dsp:txXfrm>
        <a:off x="1722564" y="1556251"/>
        <a:ext cx="6713410" cy="353693"/>
      </dsp:txXfrm>
    </dsp:sp>
    <dsp:sp modelId="{84A48B1D-F9ED-4609-BAB9-BA680DAED657}">
      <dsp:nvSpPr>
        <dsp:cNvPr id="0" name=""/>
        <dsp:cNvSpPr/>
      </dsp:nvSpPr>
      <dsp:spPr>
        <a:xfrm>
          <a:off x="35369" y="1591621"/>
          <a:ext cx="1687194" cy="282954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55A50-06B1-4D25-B2E9-7E911E918C3A}">
      <dsp:nvSpPr>
        <dsp:cNvPr id="0" name=""/>
        <dsp:cNvSpPr/>
      </dsp:nvSpPr>
      <dsp:spPr>
        <a:xfrm>
          <a:off x="0" y="1945314"/>
          <a:ext cx="8435974" cy="35369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«теоретические знания»;</a:t>
          </a:r>
          <a:endParaRPr lang="ru-RU" sz="1500" b="1" kern="1200" dirty="0"/>
        </a:p>
      </dsp:txBody>
      <dsp:txXfrm>
        <a:off x="1722564" y="1945314"/>
        <a:ext cx="6713410" cy="353693"/>
      </dsp:txXfrm>
    </dsp:sp>
    <dsp:sp modelId="{C0FF791C-EF10-4EC7-B2C8-41037FB9284E}">
      <dsp:nvSpPr>
        <dsp:cNvPr id="0" name=""/>
        <dsp:cNvSpPr/>
      </dsp:nvSpPr>
      <dsp:spPr>
        <a:xfrm>
          <a:off x="35369" y="1980684"/>
          <a:ext cx="1687194" cy="282954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4627E-30D7-4E7C-81FB-2B47F226FC21}">
      <dsp:nvSpPr>
        <dsp:cNvPr id="0" name=""/>
        <dsp:cNvSpPr/>
      </dsp:nvSpPr>
      <dsp:spPr>
        <a:xfrm>
          <a:off x="0" y="2334377"/>
          <a:ext cx="8435974" cy="35369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«для высшего образования нужный книги на иностранном языке»;</a:t>
          </a:r>
          <a:endParaRPr lang="ru-RU" sz="1500" b="1" kern="1200" dirty="0"/>
        </a:p>
      </dsp:txBody>
      <dsp:txXfrm>
        <a:off x="1722564" y="2334377"/>
        <a:ext cx="6713410" cy="353693"/>
      </dsp:txXfrm>
    </dsp:sp>
    <dsp:sp modelId="{A917AF61-975E-4293-A04D-0DF7A27B831A}">
      <dsp:nvSpPr>
        <dsp:cNvPr id="0" name=""/>
        <dsp:cNvSpPr/>
      </dsp:nvSpPr>
      <dsp:spPr>
        <a:xfrm>
          <a:off x="35369" y="2369747"/>
          <a:ext cx="1687194" cy="282954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6699C-F83B-4E73-95D3-6C9D89291E01}">
      <dsp:nvSpPr>
        <dsp:cNvPr id="0" name=""/>
        <dsp:cNvSpPr/>
      </dsp:nvSpPr>
      <dsp:spPr>
        <a:xfrm>
          <a:off x="0" y="2723440"/>
          <a:ext cx="8435974" cy="35369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«прививать навыки и умения для воспитания основных физических качеств»;</a:t>
          </a:r>
          <a:endParaRPr lang="ru-RU" sz="1500" b="1" kern="1200" dirty="0"/>
        </a:p>
      </dsp:txBody>
      <dsp:txXfrm>
        <a:off x="1722564" y="2723440"/>
        <a:ext cx="6713410" cy="353693"/>
      </dsp:txXfrm>
    </dsp:sp>
    <dsp:sp modelId="{F6E1CDC5-E75E-4E07-A08D-024B1CA3C9CD}">
      <dsp:nvSpPr>
        <dsp:cNvPr id="0" name=""/>
        <dsp:cNvSpPr/>
      </dsp:nvSpPr>
      <dsp:spPr>
        <a:xfrm>
          <a:off x="35369" y="2758810"/>
          <a:ext cx="1687194" cy="282954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CDDCC-320B-4449-9DAE-15A8251833F2}">
      <dsp:nvSpPr>
        <dsp:cNvPr id="0" name=""/>
        <dsp:cNvSpPr/>
      </dsp:nvSpPr>
      <dsp:spPr>
        <a:xfrm>
          <a:off x="0" y="3112503"/>
          <a:ext cx="8435974" cy="35369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«обсуждение темы занятия(разные методы)»;</a:t>
          </a:r>
          <a:endParaRPr lang="ru-RU" sz="1500" b="1" kern="1200" dirty="0"/>
        </a:p>
      </dsp:txBody>
      <dsp:txXfrm>
        <a:off x="1722564" y="3112503"/>
        <a:ext cx="6713410" cy="353693"/>
      </dsp:txXfrm>
    </dsp:sp>
    <dsp:sp modelId="{70C0C0E0-6C4C-41F0-BE30-D570628C4E31}">
      <dsp:nvSpPr>
        <dsp:cNvPr id="0" name=""/>
        <dsp:cNvSpPr/>
      </dsp:nvSpPr>
      <dsp:spPr>
        <a:xfrm>
          <a:off x="35369" y="3147872"/>
          <a:ext cx="1687194" cy="282954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EC67E-FF7A-470C-9221-60181BED7FFB}">
      <dsp:nvSpPr>
        <dsp:cNvPr id="0" name=""/>
        <dsp:cNvSpPr/>
      </dsp:nvSpPr>
      <dsp:spPr>
        <a:xfrm>
          <a:off x="0" y="3501566"/>
          <a:ext cx="8435974" cy="35369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«лекции, СРС, тесты»;</a:t>
          </a:r>
          <a:endParaRPr lang="ru-RU" sz="1500" b="1" kern="1200"/>
        </a:p>
      </dsp:txBody>
      <dsp:txXfrm>
        <a:off x="1722564" y="3501566"/>
        <a:ext cx="6713410" cy="353693"/>
      </dsp:txXfrm>
    </dsp:sp>
    <dsp:sp modelId="{7ED81F24-0220-4C7A-BBB2-107FD9900312}">
      <dsp:nvSpPr>
        <dsp:cNvPr id="0" name=""/>
        <dsp:cNvSpPr/>
      </dsp:nvSpPr>
      <dsp:spPr>
        <a:xfrm>
          <a:off x="35369" y="3536935"/>
          <a:ext cx="1687194" cy="282954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61A68-3F82-4884-B29B-68BE80F6D33A}">
      <dsp:nvSpPr>
        <dsp:cNvPr id="0" name=""/>
        <dsp:cNvSpPr/>
      </dsp:nvSpPr>
      <dsp:spPr>
        <a:xfrm>
          <a:off x="0" y="3890629"/>
          <a:ext cx="8435974" cy="35369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«ноутбук».</a:t>
          </a:r>
          <a:endParaRPr lang="ru-RU" sz="1500" b="1" kern="1200" dirty="0"/>
        </a:p>
      </dsp:txBody>
      <dsp:txXfrm>
        <a:off x="1722564" y="3890629"/>
        <a:ext cx="6713410" cy="353693"/>
      </dsp:txXfrm>
    </dsp:sp>
    <dsp:sp modelId="{80F3DC83-717C-4E38-8ADF-E345710C4E5C}">
      <dsp:nvSpPr>
        <dsp:cNvPr id="0" name=""/>
        <dsp:cNvSpPr/>
      </dsp:nvSpPr>
      <dsp:spPr>
        <a:xfrm>
          <a:off x="35369" y="3925998"/>
          <a:ext cx="1687194" cy="282954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3C6666-10BB-4C83-91CA-08252949469F}">
      <dsp:nvSpPr>
        <dsp:cNvPr id="0" name=""/>
        <dsp:cNvSpPr/>
      </dsp:nvSpPr>
      <dsp:spPr>
        <a:xfrm>
          <a:off x="0" y="57081"/>
          <a:ext cx="8147049" cy="2178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Резюмируя выводы изложенные на слайдах, представленных ранее, хотелось бы отметить тот факт, что только   </a:t>
          </a:r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0000"/>
              </a:solidFill>
            </a:rPr>
            <a:t>36%</a:t>
          </a:r>
          <a:r>
            <a:rPr lang="ru-RU" sz="1900" kern="1200" dirty="0" smtClean="0"/>
            <a:t> ППС в возрасте до 46 лет </a:t>
          </a:r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 </a:t>
          </a:r>
          <a:r>
            <a:rPr lang="ru-RU" sz="1900" b="1" kern="1200" dirty="0" smtClean="0">
              <a:solidFill>
                <a:srgbClr val="FF0000"/>
              </a:solidFill>
            </a:rPr>
            <a:t>41% </a:t>
          </a:r>
          <a:r>
            <a:rPr lang="ru-RU" sz="1900" kern="1200" dirty="0" smtClean="0"/>
            <a:t>в возрасте свыше 46 лет</a:t>
          </a:r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 владеют методикой преподавания не только на теоретическом, но и  на практическом уровне.</a:t>
          </a:r>
          <a:endParaRPr lang="ru-RU" sz="1900" kern="1200" dirty="0"/>
        </a:p>
      </dsp:txBody>
      <dsp:txXfrm>
        <a:off x="0" y="57081"/>
        <a:ext cx="8147049" cy="2178540"/>
      </dsp:txXfrm>
    </dsp:sp>
    <dsp:sp modelId="{E99968A8-7F93-420E-9C6D-B5F5FAC8A824}">
      <dsp:nvSpPr>
        <dsp:cNvPr id="0" name=""/>
        <dsp:cNvSpPr/>
      </dsp:nvSpPr>
      <dsp:spPr>
        <a:xfrm>
          <a:off x="0" y="2116825"/>
          <a:ext cx="8147049" cy="2178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 целью повышения качества преподавания в вузе целесообразно организовать курсы повышения квалификации ППС по методике преподавания.</a:t>
          </a:r>
          <a:endParaRPr lang="ru-RU" sz="2800" kern="1200" dirty="0"/>
        </a:p>
      </dsp:txBody>
      <dsp:txXfrm>
        <a:off x="0" y="2116825"/>
        <a:ext cx="8147049" cy="2178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D062272-4EDC-4455-8FB0-03087AB7621F}" type="datetimeFigureOut">
              <a:rPr lang="ru-RU"/>
              <a:pPr>
                <a:defRPr/>
              </a:pPr>
              <a:t>31.10.2011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FEC5851-DAEF-4100-8FAB-F7EFE3C88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1503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394238-9480-4FCB-B9A3-A85709F7CF51}" type="datetimeFigureOut">
              <a:rPr lang="ru-RU"/>
              <a:pPr>
                <a:defRPr/>
              </a:pPr>
              <a:t>31.10.2011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8FAE34-F2CB-4C2D-A997-282783A402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4962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A8AC6C-0425-441C-BDBE-1CCC2E6FC743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FAE34-F2CB-4C2D-A997-282783A402B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651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08A74-7FC8-4F3E-91BC-5CD03D853F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D7E88-9202-492E-B57B-E0EEEA418DD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b="1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741395-5D2C-4218-86E4-9131B448A17A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A53821-2147-4C1C-B134-D95E88D477A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FAE34-F2CB-4C2D-A997-282783A402B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2777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b="1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741395-5D2C-4218-86E4-9131B448A17A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FAE34-F2CB-4C2D-A997-282783A402B2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821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E8E4D-8915-4F41-80FB-AC9F626ABD62}" type="datetime1">
              <a:rPr lang="ru-RU"/>
              <a:pPr>
                <a:defRPr/>
              </a:pPr>
              <a:t>31.10.2011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140C-446A-43AB-A750-E21AA81494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936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B2D85-8B7C-4212-B9E7-538645CA4B1A}" type="datetime1">
              <a:rPr lang="ru-RU"/>
              <a:pPr>
                <a:defRPr/>
              </a:pPr>
              <a:t>31.10.2011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74714-0108-4FE3-8EA0-E23556DA9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543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BA367-5F2B-4DCF-8F52-1F3BC8D1A28B}" type="datetime1">
              <a:rPr lang="ru-RU"/>
              <a:pPr>
                <a:defRPr/>
              </a:pPr>
              <a:t>31.10.2011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C28F0-714C-46EE-B3DD-8D58697BFE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681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5B6CB-3DB1-4A1E-B6A2-FF60BE655D8B}" type="datetime1">
              <a:rPr lang="ru-RU"/>
              <a:pPr>
                <a:defRPr/>
              </a:pPr>
              <a:t>31.10.2011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8AC45-73CC-49A2-A1BA-BCA11C0679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622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21415-09C9-4A78-B5D9-6B0913786DEA}" type="datetime1">
              <a:rPr lang="ru-RU"/>
              <a:pPr>
                <a:defRPr/>
              </a:pPr>
              <a:t>31.10.2011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27809-DDE9-4C5A-A3F4-D8FBE638D5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602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06C25-8BD2-4796-9398-56D4A839221C}" type="datetime1">
              <a:rPr lang="ru-RU"/>
              <a:pPr>
                <a:defRPr/>
              </a:pPr>
              <a:t>31.10.2011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5EEA5-7FCC-4100-BD5C-84EBB1765B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155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1CE7F-4F52-4ABA-AAEF-A30046435AD5}" type="datetime1">
              <a:rPr lang="ru-RU"/>
              <a:pPr>
                <a:defRPr/>
              </a:pPr>
              <a:t>31.10.2011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6B3F8-77D5-4570-A5BD-3635367EA6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398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04F69-DD23-46CB-B492-53041A44A16B}" type="datetime1">
              <a:rPr lang="ru-RU"/>
              <a:pPr>
                <a:defRPr/>
              </a:pPr>
              <a:t>31.10.2011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DF9B4-B590-46F6-A08C-B90021BC1E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022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F5109-A6A2-43BF-A36A-E5C9852DE5A4}" type="datetime1">
              <a:rPr lang="ru-RU"/>
              <a:pPr>
                <a:defRPr/>
              </a:pPr>
              <a:t>31.10.2011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11BBD-936F-44E8-A925-52A515B54E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249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F95D1-7B8E-420C-B371-A02D013F6FAA}" type="datetime1">
              <a:rPr lang="ru-RU"/>
              <a:pPr>
                <a:defRPr/>
              </a:pPr>
              <a:t>31.10.2011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5EA5B-F3BA-42FB-8370-B36B143C74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936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D082E-ECF8-4A06-BE6B-544A6846C5AF}" type="datetime1">
              <a:rPr lang="ru-RU"/>
              <a:pPr>
                <a:defRPr/>
              </a:pPr>
              <a:t>31.10.2011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1BE21-A50D-4BD0-8FD5-8EE887C980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84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D12A99E-0813-4504-A1A0-6FF8CE4A9286}" type="datetime1">
              <a:rPr lang="ru-RU"/>
              <a:pPr>
                <a:defRPr/>
              </a:pPr>
              <a:t>31.10.2011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420C6F7-79B6-42A0-B010-624EC7E6CA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3" r:id="rId1"/>
    <p:sldLayoutId id="2147483975" r:id="rId2"/>
    <p:sldLayoutId id="2147483984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5" r:id="rId9"/>
    <p:sldLayoutId id="2147483981" r:id="rId10"/>
    <p:sldLayoutId id="2147483982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 noChangeArrowheads="1"/>
          </p:cNvPicPr>
          <p:nvPr/>
        </p:nvPicPr>
        <p:blipFill>
          <a:blip r:embed="rId3" cstate="print">
            <a:lum contras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500188"/>
            <a:ext cx="9144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all" dirty="0">
                <a:solidFill>
                  <a:srgbClr val="FFFF00"/>
                </a:solidFill>
                <a:latin typeface="+mn-lt"/>
              </a:rPr>
              <a:t>Анализ социОлогического исследования</a:t>
            </a:r>
            <a:r>
              <a:rPr lang="ru-RU" sz="3200" b="1" cap="all" dirty="0">
                <a:solidFill>
                  <a:srgbClr val="FFFF00"/>
                </a:solidFill>
                <a:latin typeface="+mn-lt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atin typeface="+mn-lt"/>
              </a:rPr>
              <a:t>«Ожидаемые преобразования в учебном процессе в 2011-2012 </a:t>
            </a:r>
            <a:r>
              <a:rPr lang="ru-RU" sz="2400" b="1" cap="all" dirty="0" smtClean="0">
                <a:latin typeface="+mn-lt"/>
              </a:rPr>
              <a:t>г.г.</a:t>
            </a:r>
            <a:r>
              <a:rPr lang="ru-RU" sz="3200" b="1" cap="all" dirty="0" smtClean="0">
                <a:latin typeface="+mn-lt"/>
              </a:rPr>
              <a:t>» </a:t>
            </a:r>
            <a:endParaRPr lang="ru-RU" sz="3200" b="1" cap="all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solidFill>
                  <a:srgbClr val="FFFF00"/>
                </a:solidFill>
                <a:latin typeface="+mn-lt"/>
              </a:rPr>
              <a:t> в КазНМУ имени </a:t>
            </a:r>
            <a:r>
              <a:rPr lang="ru-RU" sz="3200" b="1" cap="all" dirty="0" err="1" smtClean="0">
                <a:solidFill>
                  <a:srgbClr val="FFFF00"/>
                </a:solidFill>
                <a:latin typeface="+mn-lt"/>
              </a:rPr>
              <a:t>С.Д.Асфендиярова</a:t>
            </a:r>
            <a:endParaRPr lang="ru-RU" sz="3200" b="1" cap="all" dirty="0" smtClean="0">
              <a:solidFill>
                <a:srgbClr val="FFFF00"/>
              </a:soli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smtClean="0">
                <a:latin typeface="+mn-lt"/>
              </a:rPr>
              <a:t>Вторая  часть</a:t>
            </a:r>
            <a:endParaRPr lang="ru-RU" sz="2000" dirty="0"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FF00"/>
              </a:soli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FF00"/>
              </a:soli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latin typeface="+mn-lt"/>
              </a:rPr>
              <a:t> Центр МАКО и НСРМО</a:t>
            </a:r>
            <a:endParaRPr lang="ru-RU" dirty="0"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 </a:t>
            </a:r>
            <a:endParaRPr lang="ru-RU" dirty="0"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latin typeface="+mn-lt"/>
              </a:rPr>
              <a:t>Дата проведения: сентябрь 2011г.</a:t>
            </a:r>
            <a:endParaRPr lang="ru-RU" dirty="0">
              <a:latin typeface="+mn-lt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9144000" cy="75895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Ответы 45% ППС в возрасте до 46 лет: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4615872"/>
              </p:ext>
            </p:extLst>
          </p:nvPr>
        </p:nvGraphicFramePr>
        <p:xfrm>
          <a:off x="0" y="2636912"/>
          <a:ext cx="8902700" cy="3672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0" y="19836"/>
            <a:ext cx="9144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0" y="1988840"/>
            <a:ext cx="8596076" cy="720080"/>
            <a:chOff x="257625" y="166935"/>
            <a:chExt cx="8596076" cy="72008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57625" y="310951"/>
              <a:ext cx="8596076" cy="43204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257625" y="166935"/>
              <a:ext cx="8596076" cy="720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4893" tIns="45720" rIns="45720" bIns="4572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bg1"/>
                  </a:solidFill>
                </a:rPr>
                <a:t>36%</a:t>
              </a:r>
              <a:r>
                <a:rPr lang="ru-RU" sz="2400" kern="1200" dirty="0" smtClean="0">
                  <a:solidFill>
                    <a:schemeClr val="bg1"/>
                  </a:solidFill>
                </a:rPr>
                <a:t> респондентов </a:t>
              </a:r>
              <a:r>
                <a:rPr lang="ru-RU" sz="2400" b="1" kern="1200" dirty="0" smtClean="0">
                  <a:solidFill>
                    <a:schemeClr val="bg1"/>
                  </a:solidFill>
                </a:rPr>
                <a:t>указали следующие методы оценки знаний:</a:t>
              </a:r>
              <a:endParaRPr lang="ru-RU" sz="24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293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766703660"/>
              </p:ext>
            </p:extLst>
          </p:nvPr>
        </p:nvGraphicFramePr>
        <p:xfrm>
          <a:off x="0" y="1432968"/>
          <a:ext cx="8902700" cy="4372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0" y="19836"/>
            <a:ext cx="9144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93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0" y="1432710"/>
            <a:ext cx="8964488" cy="916170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000" dirty="0" smtClean="0"/>
              <a:t>При  этом</a:t>
            </a:r>
            <a:r>
              <a:rPr lang="ru-RU" sz="2000" b="1" dirty="0" smtClean="0">
                <a:solidFill>
                  <a:srgbClr val="FF0000"/>
                </a:solidFill>
              </a:rPr>
              <a:t> 9% </a:t>
            </a:r>
            <a:r>
              <a:rPr lang="ru-RU" sz="2000" dirty="0" smtClean="0"/>
              <a:t>респондентов дали ответы</a:t>
            </a:r>
            <a:r>
              <a:rPr lang="ru-RU" sz="2000" dirty="0"/>
              <a:t>, которые показывают что они не отличают формы проведения занятия и </a:t>
            </a:r>
            <a:r>
              <a:rPr lang="ru-RU" sz="2000" dirty="0" smtClean="0"/>
              <a:t>методы контроля знаний</a:t>
            </a:r>
            <a:r>
              <a:rPr lang="ru-RU" sz="1800" dirty="0" smtClean="0"/>
              <a:t>: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425651920"/>
              </p:ext>
            </p:extLst>
          </p:nvPr>
        </p:nvGraphicFramePr>
        <p:xfrm>
          <a:off x="457200" y="2420938"/>
          <a:ext cx="8435975" cy="370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0" y="19836"/>
            <a:ext cx="9144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52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95937"/>
            <a:ext cx="8964488" cy="5128688"/>
          </a:xfrm>
        </p:spPr>
        <p:txBody>
          <a:bodyPr>
            <a:normAutofit fontScale="92500" lnSpcReduction="10000"/>
          </a:bodyPr>
          <a:lstStyle/>
          <a:p>
            <a:pPr marL="36512" indent="0" fontAlgn="auto">
              <a:buFont typeface="Wingdings 2" pitchFamily="18" charset="2"/>
              <a:buNone/>
              <a:defRPr/>
            </a:pPr>
            <a:r>
              <a:rPr lang="ru-RU" sz="2800" dirty="0" smtClean="0"/>
              <a:t>Ответы ППС в возрасте от 46 лет и старше:</a:t>
            </a:r>
          </a:p>
          <a:p>
            <a:pPr marL="36512" indent="0" fontAlgn="auto">
              <a:buFont typeface="Wingdings 2" pitchFamily="18" charset="2"/>
              <a:buNone/>
              <a:defRPr/>
            </a:pPr>
            <a:endParaRPr lang="kk-KZ" sz="2800" dirty="0" smtClean="0"/>
          </a:p>
          <a:p>
            <a:pPr marL="36512" indent="0" fontAlgn="auto">
              <a:buFont typeface="Wingdings 2" pitchFamily="18" charset="2"/>
              <a:buNone/>
              <a:defRPr/>
            </a:pPr>
            <a:endParaRPr lang="kk-KZ" sz="2800" dirty="0" smtClean="0"/>
          </a:p>
          <a:p>
            <a:pPr marL="36512" indent="0" fontAlgn="auto">
              <a:buFont typeface="Wingdings 2" pitchFamily="18" charset="2"/>
              <a:buNone/>
              <a:defRPr/>
            </a:pPr>
            <a:endParaRPr lang="kk-KZ" sz="2800" dirty="0" smtClean="0"/>
          </a:p>
          <a:p>
            <a:pPr marL="36512" indent="0" fontAlgn="auto">
              <a:buFont typeface="Wingdings 2" pitchFamily="18" charset="2"/>
              <a:buNone/>
              <a:defRPr/>
            </a:pPr>
            <a:endParaRPr lang="kk-KZ" sz="2800" dirty="0" smtClean="0"/>
          </a:p>
          <a:p>
            <a:pPr marL="36512" indent="0" fontAlgn="auto">
              <a:buFont typeface="Wingdings 2" pitchFamily="18" charset="2"/>
              <a:buNone/>
              <a:defRPr/>
            </a:pPr>
            <a:endParaRPr lang="kk-KZ" sz="2800" dirty="0" smtClean="0"/>
          </a:p>
          <a:p>
            <a:pPr fontAlgn="auto">
              <a:buFont typeface="Arial" pitchFamily="34" charset="0"/>
              <a:buChar char="•"/>
              <a:defRPr/>
            </a:pPr>
            <a:r>
              <a:rPr lang="ru-RU" sz="2800" dirty="0" smtClean="0"/>
              <a:t>47% опрошенных дали просто ответы «Да»- 38% или «Нет ответа» – 9%;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ru-RU" sz="2800" dirty="0" smtClean="0"/>
              <a:t>53% респондентов попытались ответить на поставленный вопрос.</a:t>
            </a:r>
          </a:p>
          <a:p>
            <a:pPr marL="36512" indent="0" fontAlgn="auto">
              <a:buFont typeface="Wingdings 2" pitchFamily="18" charset="2"/>
              <a:buNone/>
              <a:defRPr/>
            </a:pPr>
            <a:endParaRPr lang="ru-RU" sz="2800" dirty="0" smtClean="0"/>
          </a:p>
          <a:p>
            <a:pPr marL="36512" indent="0" fontAlgn="auto">
              <a:buFont typeface="Wingdings 2" pitchFamily="18" charset="2"/>
              <a:buNone/>
              <a:defRPr/>
            </a:pPr>
            <a:endParaRPr lang="ru-RU" dirty="0" smtClean="0"/>
          </a:p>
          <a:p>
            <a:pPr fontAlgn="auto">
              <a:buFont typeface="Arial" pitchFamily="34" charset="0"/>
              <a:buChar char="•"/>
              <a:defRPr/>
            </a:pP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043608" y="1700808"/>
          <a:ext cx="741682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0" y="-16939"/>
            <a:ext cx="9144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3829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0" y="1412712"/>
            <a:ext cx="9144000" cy="50412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Ответы 53% ППС в возрасте от 46 лет: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797871601"/>
              </p:ext>
            </p:extLst>
          </p:nvPr>
        </p:nvGraphicFramePr>
        <p:xfrm>
          <a:off x="0" y="2132856"/>
          <a:ext cx="8964613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0" y="-163"/>
            <a:ext cx="9144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0" y="1844824"/>
            <a:ext cx="8621890" cy="373012"/>
            <a:chOff x="287927" y="186588"/>
            <a:chExt cx="8621890" cy="37301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87927" y="186588"/>
              <a:ext cx="8621890" cy="37301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287927" y="186588"/>
              <a:ext cx="8621890" cy="373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6079" tIns="50800" rIns="50800" bIns="508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0FE114"/>
                  </a:solidFill>
                </a:rPr>
                <a:t>41% респондентов указали следующие методы оценки знаний:</a:t>
              </a:r>
              <a:endParaRPr lang="ru-RU" sz="2400" b="1" kern="1200" dirty="0">
                <a:solidFill>
                  <a:srgbClr val="0FE11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039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049814922"/>
              </p:ext>
            </p:extLst>
          </p:nvPr>
        </p:nvGraphicFramePr>
        <p:xfrm>
          <a:off x="0" y="1412712"/>
          <a:ext cx="8964613" cy="48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0" y="-163"/>
            <a:ext cx="9144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44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166745439"/>
              </p:ext>
            </p:extLst>
          </p:nvPr>
        </p:nvGraphicFramePr>
        <p:xfrm>
          <a:off x="0" y="2132856"/>
          <a:ext cx="8964613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0" y="-163"/>
            <a:ext cx="9144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31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95536" y="1052737"/>
            <a:ext cx="8639944" cy="1152127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000" dirty="0" smtClean="0"/>
              <a:t>При  этом</a:t>
            </a:r>
            <a:r>
              <a:rPr lang="ru-RU" sz="2000" b="1" dirty="0" smtClean="0">
                <a:solidFill>
                  <a:srgbClr val="FF0000"/>
                </a:solidFill>
              </a:rPr>
              <a:t> 12% </a:t>
            </a:r>
            <a:r>
              <a:rPr lang="ru-RU" sz="2000" dirty="0" smtClean="0"/>
              <a:t>респондентов дали ответы, которые показывают что они не отличают формы проведения занятия и методы обучения: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804941391"/>
              </p:ext>
            </p:extLst>
          </p:nvPr>
        </p:nvGraphicFramePr>
        <p:xfrm>
          <a:off x="457200" y="2060848"/>
          <a:ext cx="8435975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57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607474" y="1268760"/>
            <a:ext cx="7924800" cy="3649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Выводы: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2537244"/>
              </p:ext>
            </p:extLst>
          </p:nvPr>
        </p:nvGraphicFramePr>
        <p:xfrm>
          <a:off x="457200" y="1600200"/>
          <a:ext cx="81470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56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042988" y="2852738"/>
            <a:ext cx="7345362" cy="19446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Компетенция 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«Практический навык»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 smtClean="0">
              <a:solidFill>
                <a:srgbClr val="FFFF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33796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11113" y="0"/>
            <a:ext cx="9144001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30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835735145"/>
              </p:ext>
            </p:extLst>
          </p:nvPr>
        </p:nvGraphicFramePr>
        <p:xfrm>
          <a:off x="467544" y="1600200"/>
          <a:ext cx="8424936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13354" y="20248"/>
            <a:ext cx="9144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197647189"/>
              </p:ext>
            </p:extLst>
          </p:nvPr>
        </p:nvGraphicFramePr>
        <p:xfrm>
          <a:off x="607474" y="1052737"/>
          <a:ext cx="7924800" cy="338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528" y="465313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buFont typeface="Wingdings" pitchFamily="2" charset="2"/>
              <a:buChar char="ü"/>
              <a:defRPr/>
            </a:pPr>
            <a:r>
              <a:rPr lang="ru-RU" sz="2400" dirty="0"/>
              <a:t>55% опрошенных дали просто ответы «Да»- </a:t>
            </a:r>
            <a:r>
              <a:rPr lang="ru-RU" sz="2400" dirty="0" smtClean="0"/>
              <a:t>44% </a:t>
            </a:r>
            <a:r>
              <a:rPr lang="ru-RU" sz="2400" dirty="0"/>
              <a:t>или «Нет ответа» – </a:t>
            </a:r>
            <a:r>
              <a:rPr lang="ru-RU" sz="2400" dirty="0" smtClean="0"/>
              <a:t>11%;</a:t>
            </a:r>
            <a:endParaRPr lang="ru-RU" sz="2400" dirty="0"/>
          </a:p>
          <a:p>
            <a:pPr marL="342900" indent="-342900" fontAlgn="auto">
              <a:buFont typeface="Wingdings" pitchFamily="2" charset="2"/>
              <a:buChar char="ü"/>
              <a:defRPr/>
            </a:pPr>
            <a:r>
              <a:rPr lang="ru-RU" sz="2400" dirty="0"/>
              <a:t>45% респондентов попытались ответить на поставленный вопрос.</a:t>
            </a:r>
          </a:p>
        </p:txBody>
      </p:sp>
    </p:spTree>
    <p:extLst>
      <p:ext uri="{BB962C8B-B14F-4D97-AF65-F5344CB8AC3E}">
        <p14:creationId xmlns:p14="http://schemas.microsoft.com/office/powerpoint/2010/main" xmlns="" val="13837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9845" y="11087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60892" y="1247030"/>
            <a:ext cx="9001000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Распределение методов оценки компетенции «Практический навык» обозначенных ППС в анкетах:</a:t>
            </a:r>
            <a:endParaRPr lang="ru-RU" sz="20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82173955"/>
              </p:ext>
            </p:extLst>
          </p:nvPr>
        </p:nvGraphicFramePr>
        <p:xfrm>
          <a:off x="179512" y="1916832"/>
          <a:ext cx="864096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549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145085157"/>
              </p:ext>
            </p:extLst>
          </p:nvPr>
        </p:nvGraphicFramePr>
        <p:xfrm>
          <a:off x="0" y="1052737"/>
          <a:ext cx="914400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7954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41393242"/>
              </p:ext>
            </p:extLst>
          </p:nvPr>
        </p:nvGraphicFramePr>
        <p:xfrm>
          <a:off x="0" y="1052737"/>
          <a:ext cx="9144000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0557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980806584"/>
              </p:ext>
            </p:extLst>
          </p:nvPr>
        </p:nvGraphicFramePr>
        <p:xfrm>
          <a:off x="-2126" y="1052738"/>
          <a:ext cx="9141874" cy="5238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3916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09600" y="1988840"/>
            <a:ext cx="7924800" cy="2592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Компетенция 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«Коммуникативный навык»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90324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21814883"/>
              </p:ext>
            </p:extLst>
          </p:nvPr>
        </p:nvGraphicFramePr>
        <p:xfrm>
          <a:off x="395536" y="1196752"/>
          <a:ext cx="8568952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3528" y="465313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buFont typeface="Wingdings" pitchFamily="2" charset="2"/>
              <a:buChar char="ü"/>
              <a:defRPr/>
            </a:pPr>
            <a:r>
              <a:rPr lang="ru-RU" sz="2400" dirty="0" smtClean="0"/>
              <a:t>54,9% </a:t>
            </a:r>
            <a:r>
              <a:rPr lang="ru-RU" sz="2400" dirty="0"/>
              <a:t>опрошенных дали просто ответы «Да»- </a:t>
            </a:r>
            <a:r>
              <a:rPr lang="ru-RU" sz="2400" dirty="0" smtClean="0"/>
              <a:t>41,18% </a:t>
            </a:r>
            <a:r>
              <a:rPr lang="ru-RU" sz="2400" dirty="0"/>
              <a:t>или «Нет ответа» – </a:t>
            </a:r>
            <a:r>
              <a:rPr lang="ru-RU" sz="2400" dirty="0" smtClean="0"/>
              <a:t>13,73%;</a:t>
            </a:r>
            <a:endParaRPr lang="ru-RU" sz="2400" dirty="0"/>
          </a:p>
          <a:p>
            <a:pPr marL="342900" indent="-342900" fontAlgn="auto">
              <a:buFont typeface="Wingdings" pitchFamily="2" charset="2"/>
              <a:buChar char="ü"/>
              <a:defRPr/>
            </a:pPr>
            <a:r>
              <a:rPr lang="ru-RU" sz="2400" dirty="0"/>
              <a:t>45</a:t>
            </a:r>
            <a:r>
              <a:rPr lang="ru-RU" sz="2400" dirty="0" smtClean="0"/>
              <a:t>%,1 </a:t>
            </a:r>
            <a:r>
              <a:rPr lang="ru-RU" sz="2400" dirty="0"/>
              <a:t>респондентов попытались ответить на поставленный вопрос.</a:t>
            </a:r>
          </a:p>
        </p:txBody>
      </p:sp>
    </p:spTree>
    <p:extLst>
      <p:ext uri="{BB962C8B-B14F-4D97-AF65-F5344CB8AC3E}">
        <p14:creationId xmlns:p14="http://schemas.microsoft.com/office/powerpoint/2010/main" xmlns="" val="25238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052737"/>
            <a:ext cx="9144000" cy="14401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Распределение методов оценки компетенции «Коммуникативный навык» обозначенных ППС в анкетах:</a:t>
            </a:r>
            <a:endParaRPr lang="ru-RU" sz="24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28785151"/>
              </p:ext>
            </p:extLst>
          </p:nvPr>
        </p:nvGraphicFramePr>
        <p:xfrm>
          <a:off x="251520" y="1844824"/>
          <a:ext cx="842493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991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7699204"/>
              </p:ext>
            </p:extLst>
          </p:nvPr>
        </p:nvGraphicFramePr>
        <p:xfrm>
          <a:off x="251520" y="1045295"/>
          <a:ext cx="8496944" cy="50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8340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97800379"/>
              </p:ext>
            </p:extLst>
          </p:nvPr>
        </p:nvGraphicFramePr>
        <p:xfrm>
          <a:off x="179512" y="1052737"/>
          <a:ext cx="8964488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139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-108520" y="1628800"/>
            <a:ext cx="928427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sz="4800" b="1" dirty="0"/>
              <a:t>Рассмотрим </a:t>
            </a:r>
            <a:r>
              <a:rPr lang="kk-KZ" sz="4800" b="1" dirty="0" smtClean="0"/>
              <a:t>ответы ППС КазНМУ им. </a:t>
            </a:r>
            <a:r>
              <a:rPr lang="ru-RU" sz="4800" b="1" dirty="0" smtClean="0"/>
              <a:t>С.Д.</a:t>
            </a:r>
            <a:r>
              <a:rPr lang="kk-KZ" sz="4800" b="1" dirty="0" smtClean="0"/>
              <a:t>Асфендиярова, полученные в</a:t>
            </a:r>
            <a:r>
              <a:rPr lang="en-US" sz="4800" b="1" dirty="0" smtClean="0"/>
              <a:t> </a:t>
            </a:r>
            <a:r>
              <a:rPr lang="kk-KZ" sz="4800" b="1" dirty="0" smtClean="0"/>
              <a:t>ходе анкетирования 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31285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71455581"/>
              </p:ext>
            </p:extLst>
          </p:nvPr>
        </p:nvGraphicFramePr>
        <p:xfrm>
          <a:off x="-2126" y="1196752"/>
          <a:ext cx="875059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022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10247085"/>
              </p:ext>
            </p:extLst>
          </p:nvPr>
        </p:nvGraphicFramePr>
        <p:xfrm>
          <a:off x="323528" y="1340768"/>
          <a:ext cx="849694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632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1814629"/>
              </p:ext>
            </p:extLst>
          </p:nvPr>
        </p:nvGraphicFramePr>
        <p:xfrm>
          <a:off x="285398" y="908720"/>
          <a:ext cx="856895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3047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09600" y="1988840"/>
            <a:ext cx="7924800" cy="2592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Компетенция 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«Правовая компетенция»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51019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10729681"/>
              </p:ext>
            </p:extLst>
          </p:nvPr>
        </p:nvGraphicFramePr>
        <p:xfrm>
          <a:off x="899592" y="1412776"/>
          <a:ext cx="734481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11560" y="494116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buFont typeface="Wingdings" pitchFamily="2" charset="2"/>
              <a:buChar char="v"/>
              <a:defRPr/>
            </a:pPr>
            <a:r>
              <a:rPr lang="ru-RU" dirty="0" smtClean="0"/>
              <a:t>   65,77 % </a:t>
            </a:r>
            <a:r>
              <a:rPr lang="ru-RU" dirty="0"/>
              <a:t>опрошенных дали просто ответы «Да»- </a:t>
            </a:r>
            <a:r>
              <a:rPr lang="ru-RU" dirty="0" smtClean="0"/>
              <a:t>30,38% </a:t>
            </a:r>
            <a:r>
              <a:rPr lang="ru-RU" dirty="0"/>
              <a:t>или «</a:t>
            </a:r>
            <a:r>
              <a:rPr lang="ru-RU" dirty="0" smtClean="0"/>
              <a:t>Нет </a:t>
            </a:r>
            <a:r>
              <a:rPr lang="ru-RU" dirty="0"/>
              <a:t>ответа» – </a:t>
            </a:r>
            <a:r>
              <a:rPr lang="ru-RU" dirty="0" smtClean="0"/>
              <a:t>35,38 %;</a:t>
            </a:r>
            <a:endParaRPr lang="ru-RU" dirty="0"/>
          </a:p>
          <a:p>
            <a:pPr fontAlgn="auto">
              <a:buFont typeface="Wingdings" pitchFamily="2" charset="2"/>
              <a:buChar char="v"/>
              <a:defRPr/>
            </a:pPr>
            <a:r>
              <a:rPr lang="ru-RU" dirty="0" smtClean="0"/>
              <a:t>   34,23 % </a:t>
            </a:r>
            <a:r>
              <a:rPr lang="ru-RU" dirty="0"/>
              <a:t>респондентов попытались ответить на поставленный вопрос.</a:t>
            </a:r>
          </a:p>
        </p:txBody>
      </p:sp>
    </p:spTree>
    <p:extLst>
      <p:ext uri="{BB962C8B-B14F-4D97-AF65-F5344CB8AC3E}">
        <p14:creationId xmlns:p14="http://schemas.microsoft.com/office/powerpoint/2010/main" xmlns="" val="428371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7452" y="1052737"/>
            <a:ext cx="9159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/>
              <a:t>Распределение методов оценки компетенции </a:t>
            </a:r>
            <a:r>
              <a:rPr lang="ru-RU" dirty="0" smtClean="0"/>
              <a:t>«Правовая компетенция» </a:t>
            </a:r>
            <a:r>
              <a:rPr lang="ru-RU" dirty="0"/>
              <a:t>обозначенных ППС в анкетах: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898972"/>
              </p:ext>
            </p:extLst>
          </p:nvPr>
        </p:nvGraphicFramePr>
        <p:xfrm>
          <a:off x="467544" y="1699068"/>
          <a:ext cx="7947094" cy="3967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354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08561325"/>
              </p:ext>
            </p:extLst>
          </p:nvPr>
        </p:nvGraphicFramePr>
        <p:xfrm>
          <a:off x="539552" y="1052737"/>
          <a:ext cx="8136904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4949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45015244"/>
              </p:ext>
            </p:extLst>
          </p:nvPr>
        </p:nvGraphicFramePr>
        <p:xfrm>
          <a:off x="467544" y="1196752"/>
          <a:ext cx="842493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531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69582003"/>
              </p:ext>
            </p:extLst>
          </p:nvPr>
        </p:nvGraphicFramePr>
        <p:xfrm>
          <a:off x="395536" y="1196752"/>
          <a:ext cx="828092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0521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6763986"/>
              </p:ext>
            </p:extLst>
          </p:nvPr>
        </p:nvGraphicFramePr>
        <p:xfrm>
          <a:off x="467544" y="1340768"/>
          <a:ext cx="820891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182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sp>
        <p:nvSpPr>
          <p:cNvPr id="32770" name="Объект 2"/>
          <p:cNvSpPr>
            <a:spLocks noGrp="1"/>
          </p:cNvSpPr>
          <p:nvPr>
            <p:ph sz="quarter" idx="13"/>
          </p:nvPr>
        </p:nvSpPr>
        <p:spPr>
          <a:xfrm>
            <a:off x="609600" y="1412875"/>
            <a:ext cx="8426896" cy="4114800"/>
          </a:xfrm>
        </p:spPr>
        <p:txBody>
          <a:bodyPr>
            <a:normAutofit lnSpcReduction="10000"/>
          </a:bodyPr>
          <a:lstStyle/>
          <a:p>
            <a:pPr marL="0" indent="0" fontAlgn="auto">
              <a:buNone/>
              <a:defRPr/>
            </a:pPr>
            <a:r>
              <a:rPr lang="ru-RU" sz="4000" b="1" dirty="0" smtClean="0"/>
              <a:t>Исследуемый вопрос по анкетированию:</a:t>
            </a:r>
          </a:p>
          <a:p>
            <a:pPr marL="0" indent="0" algn="r" fontAlgn="auto"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«Инструменты (методы) применяемы ППС для оценки уровня </a:t>
            </a:r>
            <a:r>
              <a:rPr lang="ru-RU" sz="4000" b="1" dirty="0" err="1" smtClean="0">
                <a:solidFill>
                  <a:srgbClr val="FFFF00"/>
                </a:solidFill>
              </a:rPr>
              <a:t>сформированности</a:t>
            </a:r>
            <a:endParaRPr lang="ru-RU" sz="4000" b="1" dirty="0" smtClean="0">
              <a:solidFill>
                <a:srgbClr val="FFFF00"/>
              </a:solidFill>
            </a:endParaRPr>
          </a:p>
          <a:p>
            <a:pPr algn="r" fontAlgn="auto">
              <a:buFont typeface="Wingdings 2" pitchFamily="18" charset="2"/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компетенций обучающихся»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30724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57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967335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FF00"/>
                </a:solidFill>
              </a:rPr>
              <a:t>Компетенция </a:t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«Саморазвитие студента»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49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22368624"/>
              </p:ext>
            </p:extLst>
          </p:nvPr>
        </p:nvGraphicFramePr>
        <p:xfrm>
          <a:off x="251520" y="1052737"/>
          <a:ext cx="9073008" cy="374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528" y="479715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buFont typeface="Wingdings" pitchFamily="2" charset="2"/>
              <a:buChar char="v"/>
              <a:defRPr/>
            </a:pPr>
            <a:r>
              <a:rPr lang="ru-RU" dirty="0" smtClean="0"/>
              <a:t> 53,7 % опрошенных дали просто ответы «Да»- 40,02% или «Нет ответа» – 11,67 %;</a:t>
            </a:r>
          </a:p>
          <a:p>
            <a:pPr fontAlgn="auto">
              <a:buFont typeface="Wingdings" pitchFamily="2" charset="2"/>
              <a:buChar char="v"/>
              <a:defRPr/>
            </a:pPr>
            <a:r>
              <a:rPr lang="ru-RU" dirty="0" smtClean="0"/>
              <a:t>46,30% респондентов попытались ответить на поставленный вопрос.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86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/>
        </p:nvGraphicFramePr>
        <p:xfrm>
          <a:off x="0" y="1052736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7788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/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6753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/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7531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/>
        </p:nvGraphicFramePr>
        <p:xfrm>
          <a:off x="0" y="1268760"/>
          <a:ext cx="88924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1657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sp>
        <p:nvSpPr>
          <p:cNvPr id="32770" name="Объект 2"/>
          <p:cNvSpPr>
            <a:spLocks noGrp="1"/>
          </p:cNvSpPr>
          <p:nvPr>
            <p:ph sz="quarter" idx="13"/>
          </p:nvPr>
        </p:nvSpPr>
        <p:spPr>
          <a:xfrm>
            <a:off x="609600" y="1412875"/>
            <a:ext cx="8426896" cy="4114800"/>
          </a:xfrm>
        </p:spPr>
        <p:txBody>
          <a:bodyPr>
            <a:normAutofit/>
          </a:bodyPr>
          <a:lstStyle/>
          <a:p>
            <a:pPr marL="0" indent="0" fontAlgn="auto">
              <a:buNone/>
              <a:defRPr/>
            </a:pPr>
            <a:r>
              <a:rPr lang="ru-RU" sz="4000" b="1" dirty="0" smtClean="0"/>
              <a:t>Исследуемый вопрос по анкетированию:</a:t>
            </a:r>
          </a:p>
          <a:p>
            <a:pPr marL="0" indent="0" algn="r" fontAlgn="auto"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«Инновационные методы обучения»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30724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57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/>
        </p:nvGraphicFramePr>
        <p:xfrm>
          <a:off x="323528" y="1412776"/>
          <a:ext cx="824440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479715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buFont typeface="Wingdings" pitchFamily="2" charset="2"/>
              <a:buChar char="v"/>
              <a:defRPr/>
            </a:pPr>
            <a:r>
              <a:rPr lang="ru-RU" dirty="0" smtClean="0"/>
              <a:t> 16 % опрошенных  на поставленный вопрос «Инновационные методы обучения» ответили не применяем;</a:t>
            </a:r>
          </a:p>
          <a:p>
            <a:pPr fontAlgn="auto">
              <a:buFont typeface="Wingdings" pitchFamily="2" charset="2"/>
              <a:buChar char="v"/>
              <a:defRPr/>
            </a:pPr>
            <a:r>
              <a:rPr lang="ru-RU" dirty="0" smtClean="0"/>
              <a:t>84 % респондентов попытались ответить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282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/>
        </p:nvGraphicFramePr>
        <p:xfrm>
          <a:off x="395536" y="1196752"/>
          <a:ext cx="85689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3678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/>
        </p:nvGraphicFramePr>
        <p:xfrm>
          <a:off x="539552" y="1196752"/>
          <a:ext cx="820891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3219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33338" y="0"/>
            <a:ext cx="9144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0825" y="1773238"/>
            <a:ext cx="8893175" cy="2087562"/>
          </a:xfrm>
        </p:spPr>
        <p:txBody>
          <a:bodyPr>
            <a:noAutofit/>
          </a:bodyPr>
          <a:lstStyle/>
          <a:p>
            <a:pPr algn="just" fontAlgn="auto">
              <a:buFont typeface="Arial" pitchFamily="34" charset="0"/>
              <a:buNone/>
              <a:defRPr/>
            </a:pPr>
            <a:r>
              <a:rPr lang="ru-RU" sz="2000" dirty="0" smtClean="0"/>
              <a:t>Анализ анкет по данному вопросу показал, что </a:t>
            </a:r>
          </a:p>
          <a:p>
            <a:pPr marL="342900" indent="-342900" algn="just" fontAlgn="auto"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00B0F0"/>
                </a:solidFill>
              </a:rPr>
              <a:t>75% </a:t>
            </a:r>
            <a:r>
              <a:rPr lang="ru-RU" sz="2000" dirty="0" smtClean="0"/>
              <a:t>ППС дали расширенный ответ с </a:t>
            </a:r>
            <a:r>
              <a:rPr lang="ru-RU" sz="2000" b="1" dirty="0" smtClean="0">
                <a:solidFill>
                  <a:srgbClr val="00B0F0"/>
                </a:solidFill>
              </a:rPr>
              <a:t>указанием используемых методик для оценки всех компетенций;</a:t>
            </a:r>
          </a:p>
          <a:p>
            <a:pPr marL="342900" indent="-342900" algn="just" fontAlgn="auto"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21 % </a:t>
            </a:r>
            <a:r>
              <a:rPr lang="ru-RU" sz="2000" dirty="0" smtClean="0"/>
              <a:t>опрощенных ППС </a:t>
            </a:r>
            <a:r>
              <a:rPr lang="ru-RU" sz="2000" b="1" dirty="0" smtClean="0">
                <a:solidFill>
                  <a:srgbClr val="FFFF00"/>
                </a:solidFill>
              </a:rPr>
              <a:t>ответили просто «Да»</a:t>
            </a:r>
            <a:r>
              <a:rPr lang="ru-RU" sz="2000" dirty="0" smtClean="0"/>
              <a:t>;</a:t>
            </a:r>
          </a:p>
          <a:p>
            <a:pPr marL="342900" indent="-342900" algn="just" fontAlgn="auto"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4% </a:t>
            </a:r>
            <a:r>
              <a:rPr lang="ru-RU" sz="2000" dirty="0" smtClean="0"/>
              <a:t>в ответе указали </a:t>
            </a:r>
            <a:r>
              <a:rPr lang="ru-RU" sz="2000" b="1" dirty="0" smtClean="0">
                <a:solidFill>
                  <a:srgbClr val="FF0000"/>
                </a:solidFill>
              </a:rPr>
              <a:t>«Нет».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graphicFrame>
        <p:nvGraphicFramePr>
          <p:cNvPr id="31749" name="Диаграмма 11"/>
          <p:cNvGraphicFramePr>
            <a:graphicFrameLocks/>
          </p:cNvGraphicFramePr>
          <p:nvPr/>
        </p:nvGraphicFramePr>
        <p:xfrm>
          <a:off x="849313" y="3810000"/>
          <a:ext cx="7877175" cy="2844800"/>
        </p:xfrm>
        <a:graphic>
          <a:graphicData uri="http://schemas.openxmlformats.org/presentationml/2006/ole">
            <p:oleObj spid="_x0000_s71708" name="Worksheet" r:id="rId4" imgW="7877265" imgH="2695511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264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/>
        </p:nvGraphicFramePr>
        <p:xfrm>
          <a:off x="179512" y="1340768"/>
          <a:ext cx="82809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114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/>
        </p:nvGraphicFramePr>
        <p:xfrm>
          <a:off x="395536" y="1268760"/>
          <a:ext cx="82809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3047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/>
        </p:nvGraphicFramePr>
        <p:xfrm>
          <a:off x="395536" y="1124744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3047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268760"/>
            <a:ext cx="87484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buNone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Исследуемый вопрос по анкетированию:</a:t>
            </a:r>
          </a:p>
          <a:p>
            <a:pPr marL="0" indent="0" algn="r" fontAlgn="auto">
              <a:buNone/>
              <a:defRPr/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«Повышение успеваемости при применении инновационных методов обучения в КазНМУ»</a:t>
            </a:r>
          </a:p>
        </p:txBody>
      </p:sp>
    </p:spTree>
    <p:extLst>
      <p:ext uri="{BB962C8B-B14F-4D97-AF65-F5344CB8AC3E}">
        <p14:creationId xmlns:p14="http://schemas.microsoft.com/office/powerpoint/2010/main" xmlns="" val="13047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/>
        </p:nvGraphicFramePr>
        <p:xfrm>
          <a:off x="539552" y="1268760"/>
          <a:ext cx="79928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486916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55 % опрошенных на поставленный вопрос «Повышение успеваемости при применении инновационных методов обучения в КазНМУ » ответили  «Нет» или «Затрудняюсь ответить», «50/50»;</a:t>
            </a:r>
          </a:p>
          <a:p>
            <a:pPr algn="just" fontAlgn="auto"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45 % респондентов  указали  о повышении успеваемости студентов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7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052737"/>
            <a:ext cx="896448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Комментарии ППС при положительной оценки  инновационных методов на успеваемость студентов: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«появилась мотивация студентов»;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«да, это связано с критерием оценки и сдачи в виде тестов экзамена»;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«появилась заинтересованность студентов»;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«у студентов появилась осознание ответственности за полученные знания»;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«повысилась мотивация к обучению»;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«да,  в силу повышением  наглядности в изложении материала и  контроля за усвоением знаний»;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«да, связано с повышением интереса к изучаемому предмету, активизаций роли студента»;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«да, студент более активно участвует в учебном процессе»;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«применение интерактивный методов обучения придают к личному развитию студентов»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76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83894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Комментарии ППС у которых возникло затруднение по  оценки  инновационных методов на успеваемость студентов или в ответе указали 50/50: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видимо улучшение не увидели, так как студенты не столько знания имеют, сколько ориентированы любой целью иметь высокие баллы не соответствуют их знаниям»;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«возможно это связано с разобщенностью среднего и высшего образования»;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«затрудняюсь в ответе, так как внедрение инновационных методов находится на начальной стадии»;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«не особенно повысилось, т.к.школьный уровень очень низкий»;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«нужен контакт постоянный, учитывая что готовим врачей»;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«опять таки, мешает старая система»;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«пока не особенно недостаточность ресурсов на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ин.языке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, слабое освоение компетенций»;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838944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Комментарии ППС у которых возникло затруднение по  оценки  инновационных методов на успеваемость студентов или в ответе указали 50/50:</a:t>
            </a:r>
          </a:p>
          <a:p>
            <a:pPr algn="just">
              <a:buFont typeface="Wingdings" pitchFamily="2" charset="2"/>
              <a:buChar char="q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«улучшение есть, но выборочно»;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«успеваемость студентов несколько возросла в последние годы в связи с использованием на экзаменах тестового контроля»</a:t>
            </a:r>
          </a:p>
          <a:p>
            <a:pPr algn="just">
              <a:buFont typeface="Wingdings" pitchFamily="2" charset="2"/>
              <a:buChar char="q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«студенты не вникают вглубь̦ все поверхностно»;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«с трудностью для преподавателей надо проанализировать хотя бы 5лет период. Формальное отношение к СРС со стороны студентов»;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«пока рано говорить, но заинтересованность повысилась»;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«не могу сказать».</a:t>
            </a:r>
          </a:p>
          <a:p>
            <a:pPr algn="just">
              <a:buFont typeface="Wingdings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838944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Комментарии ППС у которых возникло затруднение по  оценки  инновационных методов на успеваемость студентов или в ответе указали 50/50:</a:t>
            </a:r>
          </a:p>
          <a:p>
            <a:pPr algn="just">
              <a:buFont typeface="Wingdings" pitchFamily="2" charset="2"/>
              <a:buChar char="q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«улучшение есть, но выборочно»;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«успеваемость студентов несколько возросла в последние годы в связи с использованием на экзаменах тестового контроля»</a:t>
            </a:r>
          </a:p>
          <a:p>
            <a:pPr algn="just">
              <a:buFont typeface="Wingdings" pitchFamily="2" charset="2"/>
              <a:buChar char="q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«студенты не вникают вглубь̦ все поверхностно»;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«с трудностью для преподавателей надо проанализировать хотя бы 5лет период. Формальное отношение к СРС со стороны студентов»;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«пока рано говорить, но заинтересованность повысилась»;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«не могу сказать».</a:t>
            </a:r>
          </a:p>
          <a:p>
            <a:pPr algn="just">
              <a:buFont typeface="Wingdings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83894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Комментарии ППС у которые в своих ответах указали, что уровень успеваемости не изменился:</a:t>
            </a:r>
          </a:p>
          <a:p>
            <a:pPr algn="r"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«нет(слабые знания студентов)»;</a:t>
            </a:r>
          </a:p>
          <a:p>
            <a:pPr algn="r"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«нет, из-за недостаточности материально-технической базой»;</a:t>
            </a:r>
          </a:p>
          <a:p>
            <a:pPr algn="r"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«нет, просто от  одного внедрения инновационных методов обучения успеваемость не повысится, необходимо что бы менталитет у обучающихся и у преподавателей поменялся, работа учебной части- правильно составлять расписание»;</a:t>
            </a:r>
          </a:p>
          <a:p>
            <a:pPr algn="r"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«нет, низкий уровень подготовки студентов»;</a:t>
            </a:r>
          </a:p>
          <a:p>
            <a:pPr algn="r"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«нет, т.к .в мед. ВУЗе больше внимание нужно уделять практическим самостоятельным навыкам с оснащением материально-технической базы»;</a:t>
            </a:r>
          </a:p>
          <a:p>
            <a:pPr algn="r"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«нет, объем знаний и навыков тот же, больше работаешь с оформлением документов».</a:t>
            </a:r>
          </a:p>
          <a:p>
            <a:pPr algn="just"/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1113" y="1772816"/>
            <a:ext cx="9144001" cy="4896272"/>
          </a:xfrm>
        </p:spPr>
        <p:txBody>
          <a:bodyPr>
            <a:normAutofit fontScale="92500" lnSpcReduction="10000"/>
          </a:bodyPr>
          <a:lstStyle/>
          <a:p>
            <a:pPr marL="36512" indent="0" fontAlgn="auto">
              <a:buFont typeface="Wingdings 2" pitchFamily="18" charset="2"/>
              <a:buNone/>
              <a:defRPr/>
            </a:pPr>
            <a:endParaRPr lang="ru-RU" sz="2800" dirty="0"/>
          </a:p>
          <a:p>
            <a:pPr marL="36512" indent="0" fontAlgn="auto">
              <a:buFont typeface="Wingdings 2" pitchFamily="18" charset="2"/>
              <a:buNone/>
              <a:defRPr/>
            </a:pPr>
            <a:endParaRPr lang="ru-RU" sz="2800" dirty="0" smtClean="0"/>
          </a:p>
          <a:p>
            <a:pPr marL="36512" indent="0" fontAlgn="auto">
              <a:buFont typeface="Wingdings 2" pitchFamily="18" charset="2"/>
              <a:buNone/>
              <a:defRPr/>
            </a:pPr>
            <a:endParaRPr lang="ru-RU" sz="2800" dirty="0"/>
          </a:p>
          <a:p>
            <a:pPr marL="36512" indent="0" fontAlgn="auto">
              <a:buFont typeface="Wingdings 2" pitchFamily="18" charset="2"/>
              <a:buNone/>
              <a:defRPr/>
            </a:pPr>
            <a:endParaRPr lang="ru-RU" sz="2800" dirty="0" smtClean="0"/>
          </a:p>
          <a:p>
            <a:pPr marL="36512" indent="0" fontAlgn="auto">
              <a:buFont typeface="Wingdings 2" pitchFamily="18" charset="2"/>
              <a:buNone/>
              <a:defRPr/>
            </a:pPr>
            <a:endParaRPr lang="ru-RU" sz="2800" dirty="0" smtClean="0"/>
          </a:p>
          <a:p>
            <a:pPr fontAlgn="auto">
              <a:buFont typeface="Wingdings" pitchFamily="2" charset="2"/>
              <a:buChar char="v"/>
              <a:defRPr/>
            </a:pPr>
            <a:r>
              <a:rPr lang="ru-RU" sz="2800" dirty="0" smtClean="0"/>
              <a:t>51% опрошенных дали просто ответы «Да»- 37% или «Нет ответа» – 14% в ходе оценки по пяти компетенциям в совокупности;</a:t>
            </a:r>
          </a:p>
          <a:p>
            <a:pPr fontAlgn="auto">
              <a:buFont typeface="Wingdings" pitchFamily="2" charset="2"/>
              <a:buChar char="v"/>
              <a:defRPr/>
            </a:pPr>
            <a:r>
              <a:rPr lang="ru-RU" sz="2800" dirty="0" smtClean="0"/>
              <a:t>49% респондентов попытались ответить на поставленный вопрос.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392699366"/>
              </p:ext>
            </p:extLst>
          </p:nvPr>
        </p:nvGraphicFramePr>
        <p:xfrm>
          <a:off x="0" y="1556792"/>
          <a:ext cx="873711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821" name="Рисунок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11113" y="0"/>
            <a:ext cx="9144001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07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06084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Исследуемый вопрос по анкетированию:</a:t>
            </a:r>
          </a:p>
          <a:p>
            <a:pPr marL="0" indent="0" algn="r" fontAlgn="auto">
              <a:buNone/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«Внедрение дистанционной технологии обучения студентов преподавателей в КазНМУ»</a:t>
            </a:r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/>
          <p:nvPr/>
        </p:nvGraphicFramePr>
        <p:xfrm>
          <a:off x="0" y="2564904"/>
          <a:ext cx="896448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1052736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53 % опрошенных на поставленный вопрос 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Внедрение дистанционной технологии обучения студентов преподавателей в КазНМУ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 дали отрицательный ответ;</a:t>
            </a:r>
          </a:p>
          <a:p>
            <a:pPr algn="just" fontAlgn="auto"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44% респондентов  отозвались положительно о внедрении дистанционной технологии  в  КазНМУ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89644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Комментарии ППС, давших позитивную оценку внедрения дистанционной технологии в медицинское образование:</a:t>
            </a:r>
          </a:p>
          <a:p>
            <a:pPr algn="r">
              <a:buFont typeface="Wingdings" pitchFamily="2" charset="2"/>
              <a:buChar char="q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«да, потому что эта технология повышает качество высшего медицинского образования»;</a:t>
            </a:r>
          </a:p>
          <a:p>
            <a:pPr algn="r">
              <a:buFont typeface="Wingdings" pitchFamily="2" charset="2"/>
              <a:buChar char="q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«да, усиливает самостоятельность студентов»;</a:t>
            </a:r>
          </a:p>
          <a:p>
            <a:pPr algn="r">
              <a:buFont typeface="Wingdings" pitchFamily="2" charset="2"/>
              <a:buChar char="q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«да, представляется возможность передать информацию большому количеству студентов»;</a:t>
            </a:r>
          </a:p>
          <a:p>
            <a:pPr algn="r">
              <a:buFont typeface="Wingdings" pitchFamily="2" charset="2"/>
              <a:buChar char="q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«да, больше возможности улучшить педагогические навыки»;</a:t>
            </a:r>
          </a:p>
          <a:p>
            <a:pPr algn="r">
              <a:buFont typeface="Wingdings" pitchFamily="2" charset="2"/>
              <a:buChar char="q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«да, так как охватывается большая аудитория и все вопросы открыто обсуждаются»;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8964488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Комментарии ППС, давших позитивную оценку внедрения дистанционной технологии в медицинское образование:</a:t>
            </a:r>
          </a:p>
          <a:p>
            <a:pPr algn="r">
              <a:buFont typeface="Wingdings" pitchFamily="2" charset="2"/>
              <a:buChar char="q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«да, за нами будущее»;</a:t>
            </a:r>
          </a:p>
          <a:p>
            <a:pPr algn="r">
              <a:buFont typeface="Wingdings" pitchFamily="2" charset="2"/>
              <a:buChar char="q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«да, это применимо для тех, кто закончил колледж и имеет многолетний стаж работы»;</a:t>
            </a:r>
          </a:p>
          <a:p>
            <a:pPr algn="r">
              <a:buFont typeface="Wingdings" pitchFamily="2" charset="2"/>
              <a:buChar char="q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«да, экономит время, материальные расходы, личное общение по интернету»;</a:t>
            </a:r>
          </a:p>
          <a:p>
            <a:pPr algn="r">
              <a:buFont typeface="Wingdings" pitchFamily="2" charset="2"/>
              <a:buChar char="q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«да, т.к.при кредитной технологии обучения больше самостоятельной работы в процессе изучения дисциплин»;</a:t>
            </a:r>
          </a:p>
          <a:p>
            <a:pPr algn="r">
              <a:buFont typeface="Wingdings" pitchFamily="2" charset="2"/>
              <a:buChar char="q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«да, наиболее доступное форма обучения»;</a:t>
            </a:r>
          </a:p>
          <a:p>
            <a:pPr algn="r">
              <a:buFont typeface="Wingdings" pitchFamily="2" charset="2"/>
              <a:buChar char="q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«да, прогрессивная (инновационная) и массовая»;</a:t>
            </a:r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052737"/>
            <a:ext cx="8964488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Комментарии ППС, давших позитивную оценку внедрения дистанционной технологии в медицинское образование:</a:t>
            </a:r>
          </a:p>
          <a:p>
            <a:pPr algn="r">
              <a:buFont typeface="Wingdings" pitchFamily="2" charset="2"/>
              <a:buChar char="q"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«возможно внедрение дистанционной технологии частично, на клинических кафедрах нужно постоянное обучения  преподавателя со студентом»;</a:t>
            </a:r>
          </a:p>
          <a:p>
            <a:pPr algn="r">
              <a:buFont typeface="Wingdings" pitchFamily="2" charset="2"/>
              <a:buChar char="q"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«весь мир  внедрят дистанционную технологию, т.к. это удобно и экономит время как преподавателя, так и студента»;</a:t>
            </a:r>
          </a:p>
          <a:p>
            <a:pPr algn="r">
              <a:buFont typeface="Wingdings" pitchFamily="2" charset="2"/>
              <a:buChar char="q"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«в ногу со временем»;</a:t>
            </a:r>
          </a:p>
          <a:p>
            <a:pPr algn="r">
              <a:buFont typeface="Wingdings" pitchFamily="2" charset="2"/>
              <a:buChar char="q"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«для интернов и резидентов можно»;</a:t>
            </a:r>
          </a:p>
          <a:p>
            <a:pPr algn="r">
              <a:buFont typeface="Wingdings" pitchFamily="2" charset="2"/>
              <a:buChar char="q"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«для преподавателей -да, для студентов -в будущем, так как не у всех обучающегося, есть высокие навыки ответственности»;</a:t>
            </a:r>
          </a:p>
          <a:p>
            <a:pPr algn="just"/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52736"/>
            <a:ext cx="9144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Комментарии ППС, давших позитивную оценку внедрения дистанционной технологии в медицинское образование:</a:t>
            </a:r>
          </a:p>
          <a:p>
            <a:pPr algn="r"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«для этого должны быть преподаватели, освобожденные от других нагрузок»;</a:t>
            </a:r>
          </a:p>
          <a:p>
            <a:pPr algn="r"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«обосновано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постдипломном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уровне»;</a:t>
            </a:r>
          </a:p>
          <a:p>
            <a:pPr algn="r"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«частично СРС»;</a:t>
            </a:r>
          </a:p>
          <a:p>
            <a:pPr algn="r"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«это будущее»</a:t>
            </a:r>
          </a:p>
          <a:p>
            <a:pPr algn="r"/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52736"/>
            <a:ext cx="91450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Комментарии ППС, давших негативную оценку внедрения дистанционной технологии в медицинское образование:</a:t>
            </a:r>
          </a:p>
          <a:p>
            <a:pPr algn="r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«на клинических дисциплинах важны общения, участье студентов в лечебных мероприятии»;</a:t>
            </a:r>
          </a:p>
          <a:p>
            <a:pPr algn="r">
              <a:buFont typeface="Wingdings" pitchFamily="2" charset="2"/>
              <a:buChar char="v"/>
            </a:pPr>
            <a:r>
              <a:rPr lang="ru-RU" sz="2400" dirty="0" smtClean="0"/>
              <a:t>«недопустимо на клинических кафедрах»; </a:t>
            </a:r>
          </a:p>
          <a:p>
            <a:pPr algn="r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 считаю обоснованным именно в медицине так как необходимо вести контакт преподаватели со студентом»;</a:t>
            </a:r>
          </a:p>
          <a:p>
            <a:pPr algn="r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 эффективно»;</a:t>
            </a:r>
          </a:p>
          <a:p>
            <a:pPr algn="r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«нет‚ необходимо личное участие обучающегося и пациента»;</a:t>
            </a:r>
          </a:p>
          <a:p>
            <a:pPr algn="r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 обосновано»;</a:t>
            </a:r>
          </a:p>
          <a:p>
            <a:pPr algn="r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«нет‚ на клинических кафедрах бессмысленно»;</a:t>
            </a:r>
          </a:p>
          <a:p>
            <a:pPr algn="just"/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Комментарии ППС, давших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неготивную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оценку внедрения дистанционной технологии в медицинское образование:</a:t>
            </a:r>
          </a:p>
          <a:p>
            <a:pPr algn="r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«нет, медицинской науке нельзя учить дистанционно»;</a:t>
            </a:r>
          </a:p>
          <a:p>
            <a:pPr algn="r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«нет, нельзя сделать и научить врача на расстоянии, есть люди которые хорошо умеют выступать и писать отчеты а на практике никудышные врачи»; </a:t>
            </a:r>
          </a:p>
          <a:p>
            <a:pPr algn="r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«нет, т.к. ни преподаватели, ни студенты не готовы, и тогда мы совсем на клинических кафедрах отойдем от больных»;</a:t>
            </a:r>
          </a:p>
          <a:p>
            <a:pPr algn="r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«нет, еще не достигли соответствующего уровня развития самостоятельности студенты»;</a:t>
            </a:r>
          </a:p>
          <a:p>
            <a:pPr algn="r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«необходим большой контроль процессе обучения и знании»;</a:t>
            </a:r>
          </a:p>
          <a:p>
            <a:pPr algn="r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«нет,  так как  наш университет еще не готов»;</a:t>
            </a:r>
          </a:p>
          <a:p>
            <a:pPr algn="just"/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052737"/>
            <a:ext cx="8964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Комментарии ППС, давших негативную оценку внедрения дистанционной технологии в медицинское образование:</a:t>
            </a:r>
          </a:p>
          <a:p>
            <a:pPr lvl="1" algn="r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«нет, в медицинском ВУЗе дистанционное обучение не доступно»;</a:t>
            </a:r>
          </a:p>
          <a:p>
            <a:pPr algn="r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«нет, мир студента не должен быть виртуальным!!!»;</a:t>
            </a:r>
          </a:p>
          <a:p>
            <a:pPr algn="r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«необходимо обучение на клинических базах непосредственно у постели больных»;</a:t>
            </a:r>
          </a:p>
          <a:p>
            <a:pPr algn="r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«нет, потому что студент должен видеть, узнать и самостоятельно "набивать руки ";</a:t>
            </a:r>
          </a:p>
          <a:p>
            <a:pPr algn="r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«нет, фармацевтам нужен лабораторный практикум, врачам -старший коллега»;</a:t>
            </a:r>
          </a:p>
          <a:p>
            <a:pPr algn="r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«это как дистанционное питание»;</a:t>
            </a:r>
          </a:p>
          <a:p>
            <a:pPr algn="r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«технология положительная, но не для клинических дисциплин, т.к. изучить заболевание на расстоянии нельзя».</a:t>
            </a:r>
          </a:p>
          <a:p>
            <a:pPr algn="just"/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41277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Исследуемый вопрос по анкетированию:</a:t>
            </a:r>
          </a:p>
          <a:p>
            <a:pPr algn="r" fontAlgn="auto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Какова особенность, по Вашему мнению,   медицинского образования на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постдипломном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уровне  в современных условиях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компетентностно-ориентированного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подхода к  обучению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042988" y="2852738"/>
            <a:ext cx="7345362" cy="194468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Компетенция «Знания»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 smtClean="0">
              <a:solidFill>
                <a:srgbClr val="FFFF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pic>
        <p:nvPicPr>
          <p:cNvPr id="33796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11113" y="0"/>
            <a:ext cx="9144001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8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52736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76,73% опрошенных на поставленный вопрос «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Постдипломный уровень в современных условиях копетентно-ориентированного подхода к обучению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в ответах на поставленный вопрос указали только «ДА» или «Нет»;</a:t>
            </a:r>
          </a:p>
          <a:p>
            <a:pPr algn="just" fontAlgn="auto"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19,5% респондентов попытались охарактеризовать постдипломный уровень образования при компетентно-ориентированном  подходе обучения;</a:t>
            </a:r>
          </a:p>
          <a:p>
            <a:pPr algn="just" fontAlgn="auto"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3,67% опрошенных ППС в ответе указали «Затрудняюсь ответить», указав причину , то что он не работает на факультете постдипломной подготовки.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75308" y="3284984"/>
          <a:ext cx="906869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052736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постдипломного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уровня образования в  современных условиях копетентно-ориентированного подхода к обучению по анкетам ППС: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наличие потенциальных возможностей для саморазвития»;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«врач должен быть ориентирован на самостоятельность, саморазвитие, в силу чего необходимо ужесточить их аттестацию начиная уже с интернатуры»;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«необходимо готовить врачей более целенаправленно»;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«факультет должен готовить клиницистов, а не компьютерщиков»;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постдипломного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образования обязательно должна быть хорошая клиническая база»;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«образовательный процесс должен отражать закрепление и совершенствование инновационных методов обучения»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980729"/>
            <a:ext cx="914400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постдипломного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уровня образования в  современных условиях копетентно-ориентированного подхода к обучению по анкетам ППС: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акцент должен быть сделан на совершенствование мануальных навыков для чего нужны сильные клинические базы»;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«в процессе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компетеностно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- ориентированного подхода к обучению идет формирование гармонично развитого врача-специалиста»;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«на данном уровне образования важно развивать правовую компетенцию»;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«данных подход позволяет дифференцированно подходить к обучающим программам»;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«после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резидентуры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почему нет дальнейшего постдипломного образования? Необходимо создать шире обучение на Р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hD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«основной акцент должен быть сделан на качество обучения и оснащение материально-технической базы»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340768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постдипломного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уровня образования в  современных условиях копетентно-ориентированного подхода к обучению по анкетам ППС: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«теоретический курс + дистанционные методы обучения + мастер классы + отработка практических навыков по современным технологиям лечения»;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«целостность образования, ориентированный подход к изучению и внедрению новых технологий и их практическое применение»;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«формирование новой модели специалиста на основе системного подхода в обучении».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412776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Исследуемый вопрос по анкетированию:</a:t>
            </a:r>
          </a:p>
          <a:p>
            <a:pPr marL="0" indent="0" algn="r" fontAlgn="auto"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«Хотите ли Вы что-либо изменить в КазНМУ»</a:t>
            </a:r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/>
        </p:nvGraphicFramePr>
        <p:xfrm>
          <a:off x="467544" y="2996952"/>
          <a:ext cx="777686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05273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42% опрошенных на поставленный вопрос «Внесение изменений в КазНМУ» в ответах на поставленный вопрос указали  о необходимости проведения изменений;</a:t>
            </a:r>
          </a:p>
          <a:p>
            <a:pPr algn="just" fontAlgn="auto"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34% ППС ответили, что изменения не нужны;</a:t>
            </a:r>
          </a:p>
          <a:p>
            <a:pPr algn="just" fontAlgn="auto"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24% опрошенных ППС в ответе указали «Затрудняюсь ответить», указав причину работы на факультете постдипломной подготовки.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908720"/>
            <a:ext cx="9144000" cy="6070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defRPr/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Пожелания ППС по поводу изменений в КазНМУ по результатам анкетирования: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50" b="1" dirty="0" smtClean="0">
                <a:latin typeface="Times New Roman" pitchFamily="18" charset="0"/>
                <a:cs typeface="Times New Roman" pitchFamily="18" charset="0"/>
              </a:rPr>
              <a:t>«уменьшить количество документов, больше практической деятельности»,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150" b="1" dirty="0" smtClean="0">
                <a:latin typeface="Times New Roman" pitchFamily="18" charset="0"/>
                <a:cs typeface="Times New Roman" pitchFamily="18" charset="0"/>
              </a:rPr>
              <a:t> автоматизировать систему управление всех кафедр»;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150" b="1" dirty="0" smtClean="0">
                <a:latin typeface="Times New Roman" pitchFamily="18" charset="0"/>
                <a:cs typeface="Times New Roman" pitchFamily="18" charset="0"/>
              </a:rPr>
              <a:t>«вернуть педиатрический факультет»;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150" b="1" dirty="0" smtClean="0">
                <a:latin typeface="Times New Roman" pitchFamily="18" charset="0"/>
                <a:cs typeface="Times New Roman" pitchFamily="18" charset="0"/>
              </a:rPr>
              <a:t>«внедрить инновационные методы в обучение и методику преподавания в большом объеме, повысить мотивацию обучения»;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150" b="1" dirty="0" smtClean="0">
                <a:latin typeface="Times New Roman" pitchFamily="18" charset="0"/>
                <a:cs typeface="Times New Roman" pitchFamily="18" charset="0"/>
              </a:rPr>
              <a:t>«набор студентов на первый курс не должен превышать 800-900 человек»;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150" b="1" dirty="0" smtClean="0">
                <a:latin typeface="Times New Roman" pitchFamily="18" charset="0"/>
                <a:cs typeface="Times New Roman" pitchFamily="18" charset="0"/>
              </a:rPr>
              <a:t>«что бы будущие врачи выходили с университета более качественными и подготовленными специалистами»;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150" b="1" dirty="0" smtClean="0">
                <a:latin typeface="Times New Roman" pitchFamily="18" charset="0"/>
                <a:cs typeface="Times New Roman" pitchFamily="18" charset="0"/>
              </a:rPr>
              <a:t>«уменьшить бумажную работу»;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150" b="1" dirty="0" smtClean="0">
                <a:latin typeface="Times New Roman" pitchFamily="18" charset="0"/>
                <a:cs typeface="Times New Roman" pitchFamily="18" charset="0"/>
              </a:rPr>
              <a:t>«необходимо  иметь хорошие клинические базы»;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150" b="1" dirty="0" smtClean="0">
                <a:latin typeface="Times New Roman" pitchFamily="18" charset="0"/>
                <a:cs typeface="Times New Roman" pitchFamily="18" charset="0"/>
              </a:rPr>
              <a:t>«меньше работы с документами, больше непосредственно со студентами»;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150" b="1" dirty="0" smtClean="0">
                <a:latin typeface="Times New Roman" pitchFamily="18" charset="0"/>
                <a:cs typeface="Times New Roman" pitchFamily="18" charset="0"/>
              </a:rPr>
              <a:t>«уменьшить число департаментов и других руководящих кадров которые занимаются требованием бумаг»</a:t>
            </a:r>
            <a:endParaRPr lang="ru-RU" sz="215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412776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Исследуемый вопрос по анкетированию:</a:t>
            </a:r>
          </a:p>
          <a:p>
            <a:pPr marL="0" indent="0" algn="r" fontAlgn="auto"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«Пожелания в отношении организации и развития учебного процесса в КазНМУ»</a:t>
            </a:r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/>
        </p:nvGraphicFramePr>
        <p:xfrm>
          <a:off x="467544" y="2996952"/>
          <a:ext cx="777686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05273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66% опрошенных на поставленный вопрос «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Пожелания в отношении организации и развития учебного процесса в КазНМУ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в ответах на поставленный вопрос указали  о необходимости проведения изменений;</a:t>
            </a:r>
          </a:p>
          <a:p>
            <a:pPr algn="just" fontAlgn="auto"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34% ППС ответили, что изменения не нужны</a:t>
            </a:r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908720"/>
            <a:ext cx="9144000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defRPr/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Пожелания ППС по поводу пожеланий и развития учебного процесса  в КазНМУ по результатам анкетирования: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«автоматизировать систему управление всех кафедр»;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«больше дисциплины, борьба с коррупцией»;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«быстрее закончить ремонтные работы, больше мест в общежитии  для студентов»;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«борьба с бюрократизмом, перевести систему сдачи отчетных документов в электронный эквивалент»;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«для организации и развития учебного процесса иметь в наличии компьютерные и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классы,  интерактивные доски»;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«внедрение мед. образовании КазНМУ на высшем уровне»; 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«внедрения проводить  постепенно, чтобы преподаватели могли подготовить материалы и сами вникли в новые методы обучения»;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«внести корректив в ГОСО-6-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суд.медицину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определить как предмет не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электив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, а основная дисциплина 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«в связи загруженностью преподавателей (по 2 группы) из-за не рационального расписания, увеличения бумажной работы,   недостаточное внимание  уделяется студенту: вроде приоритет-студент, но как всегда документооборот увеличился в 2раза»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0" y="1560513"/>
            <a:ext cx="7924800" cy="7159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Анализ результатов тестового опроса: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исп.к.п.н</a:t>
            </a:r>
            <a:r>
              <a:rPr lang="ru-RU" dirty="0"/>
              <a:t>. Жданова Т.С.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sz="quarter" idx="13"/>
          </p:nvPr>
        </p:nvSpPr>
        <p:spPr>
          <a:xfrm>
            <a:off x="609600" y="2205038"/>
            <a:ext cx="8210550" cy="4176712"/>
          </a:xfrm>
        </p:spPr>
        <p:txBody>
          <a:bodyPr>
            <a:normAutofit fontScale="85000" lnSpcReduction="10000"/>
          </a:bodyPr>
          <a:lstStyle/>
          <a:p>
            <a:pPr algn="just" fontAlgn="auto">
              <a:buFont typeface="Wingdings" pitchFamily="2" charset="2"/>
              <a:buChar char="q"/>
              <a:defRPr/>
            </a:pPr>
            <a:r>
              <a:rPr lang="ru-RU" sz="3200" dirty="0" smtClean="0"/>
              <a:t>Принимая во внимание тот факт, что 51% респондентов дали только ответы «ДА» или «Нет ответа», что свидетельствует либо о халатном отношении ППС к проводимому анкетированию либо о не владении ППС методикой преподавания. </a:t>
            </a:r>
          </a:p>
          <a:p>
            <a:pPr algn="just" fontAlgn="auto">
              <a:buFont typeface="Wingdings" pitchFamily="2" charset="2"/>
              <a:buChar char="q"/>
              <a:defRPr/>
            </a:pPr>
            <a:r>
              <a:rPr lang="ru-RU" sz="3200" dirty="0" smtClean="0"/>
              <a:t>Рассмотрим более подробно ответы ППС в разрезе возрастного аспекта, с целью определения зависимости владения методикой преподавания от стажа преподавательской деятельности.</a:t>
            </a:r>
          </a:p>
          <a:p>
            <a:pPr algn="just" fontAlgn="auto">
              <a:buFont typeface="Arial" pitchFamily="34" charset="0"/>
              <a:buChar char="•"/>
              <a:defRPr/>
            </a:pPr>
            <a:endParaRPr lang="ru-RU" sz="2400" dirty="0" smtClean="0"/>
          </a:p>
        </p:txBody>
      </p:sp>
      <p:pic>
        <p:nvPicPr>
          <p:cNvPr id="35845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0" y="19836"/>
            <a:ext cx="9144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39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908720"/>
            <a:ext cx="91440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defRPr/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Пожелания ППС по поводу пожеланий и развития учебного процесса  в КазНМУ по результатам анкетирования: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«все должно быть хорошо продумано, а не принимать спонтанные решения …«повозка не должна ехать впереди извозчика»»;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«все усилие должный быть направлены на подготовку специалиста»;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«департаменты и др. подразделения должный работать координировано, нет четкого контроля над ними, создается впечатление что департаменты работают в изоляции друг от друга»;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«для наших занятий необходимо улучшить спортивную базу» (кафедра физ.воспитания);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«достаточная техническая оснащенность, обеспечить аудитории для чтений лекций»; 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«желательно введение пятидневки»,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проведение ФПК в ближайшем и дальнем зарубежье»;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«желательно провести интернет на кафедру»,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внедрить электронный журнал»,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«желательно: составление более рационального расписания, при котором у студентов было бы больше времени для самостоятельного изучения каких-либо вопросов темы»;</a:t>
            </a:r>
          </a:p>
          <a:p>
            <a:pPr algn="just" fontAlgn="auto">
              <a:defRPr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исп.к.п.н. Жданова Т.С.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908720"/>
            <a:ext cx="914400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defRPr/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Пожелания ППС по поводу пожеланий и развития учебного процесса  в КазНМУ по результатам анкетирования: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«жестокий отбор на младших  (базовых) курсах»;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«запустить АСУ ВУЗ и  компьютеризацию делопроизводства»;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«заранее, т.е. перед учебным годом должный быть готовы все инструменты обучения»; 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«иметь собственную клинику»;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«каждому преподавателю нормальное рабочее место- учебную комнату на кафедре, оснащение компьютерами, подключение  к  интернету»;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«материально техническую базу необходимо регулярно повышать, квалификацию и разных учебных  базах материально. Поощрение преподавателей. На кафедре, изменить условия дифференциации оплаты, учитывая специфику кафедр университета»;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«меньше формализма, больше реальных действий»;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«много бумажной работы, на уровень знания студентов мало обращается внимание,  большая учебная нагрузка на преподавателя»;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980728"/>
            <a:ext cx="9144000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defRPr/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Пожелания ППС по поводу пожеланий и развития учебного процесса  в КазНМУ по результатам анкетирования: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«надо воспитывать и усилить педиатров с 1 курса, но с использованием современных инноваций, в современных условиях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компетентностно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just" fontAlgn="auto"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ориентированного подхода к обучению. Считаю, что 3-х дневные конференции в 1-е три дня работы после отпуска это очень познавательно»;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«научить студента самостоятельно принимать  решения»;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«необходимо использовать новые технологий обучения и внедрения, а также обмен опыта с другими ВУЗами страны»;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«несмотря на то, что многое изменилось в положительную сторону, хочется что бы не было уже традиционных журн.а в место них электронные, что бы был доступ к интернету во всех кафедрах, даже у тех, кто в подвале»;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«нет координации в работах подразделений должен составлять инспектор по модулю, а не по курсам, есть накладки»;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«отбор студентов при наступлении, больше применять инновационных методов и форм на младших курсах»;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«отрегулировать расписание экзаменов по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элективам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,не передавать часы рубежного контроля в офис- регистрам, не сокращать СРСП за счет СРС,  особенно на младших курсах»;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980728"/>
            <a:ext cx="9144000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defRPr/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Пожелания ППС по поводу пожеланий и развития учебного процесса  в КазНМУ по результатам анкетирования: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«очень хотелось бы что бы информационная база на государственном языке  было более полной, как можно скорее упорядочилась политика компетентного подхода»;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«пересмотреть ГОСО 2006»;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«повысить успеваемость студентов»;</a:t>
            </a:r>
          </a:p>
          <a:p>
            <a:pPr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«послать нас на мастер классы в учебной заведении где давно применяются данные методики для лучшего усвоение на практике, в учебе, лучше в далекие зарубежье»;</a:t>
            </a:r>
          </a:p>
          <a:p>
            <a:pPr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«на практике приблизить студента к пациенту»;</a:t>
            </a:r>
          </a:p>
          <a:p>
            <a:pPr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«проводить рубежный контроль в устной форме»;</a:t>
            </a:r>
          </a:p>
          <a:p>
            <a:pPr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«развивать нашу модель образования на всех кафедрах»;</a:t>
            </a:r>
          </a:p>
          <a:p>
            <a:pPr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«расширить клинические базы, уменьшение часовой нагрузки, оснащение учебных комнат компьютерами,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мультимедийной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аппаратурой»;</a:t>
            </a:r>
          </a:p>
          <a:p>
            <a:pPr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«разработать рабочей группой во главе с соответствующими комитетами и департаментами единые  критерии в оценке компетенций»;</a:t>
            </a:r>
          </a:p>
          <a:p>
            <a:pPr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«скорее перейти  на кредитную систему обучения»;</a:t>
            </a:r>
            <a:br>
              <a:rPr lang="ru-RU" sz="19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980728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defRPr/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Пожелания ППС по поводу пожеланий и развития учебного процесса  в КазНМУ по результатам анкетирования: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«улучшить отношение и условие труда в клинических базах КазНМУ»;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«улучшить условие труда на кинических базах студентов, труд преподавателей, отменить дифференцированную оплату для ППС»;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«улучшить работу учебной части, как можно провести качественно занятия с 5 подгруппами в 2-3 смены, если к нам присылают 54 подгрупп разных курсов наличии 10 педагогов в штате»;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«учебную нагрузку на ППС, что бы было возможность и время на методы ,заполнение журналов учебных не на каждую группу, а на преподавателя»;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«сократить прием студентов в соответствии с возможностями КазНМУ, можно значительно увеличить площадь университета, надстроив 3-ий этаж на все старые здания по улице Толе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«стремясь к внедрению новшеств не потерять индивидуальность, выделять часы на консультации приема СРС, закупать современные учебные пособия, обращать внимание на "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переквизиты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«убрать коррумпированных людей с административных должностей, особенно руководителей частных клиник, кормящихся за  счет университета»;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-2126" y="19837"/>
            <a:ext cx="9144000" cy="10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980728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Пожелания ППС по поводу пожеланий и развития учебного процесса  в КазНМУ по результатам анкетирования: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«уменьшить количество методической  документации не имеющих значения в медицинском образовании»;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«учебный процесс должен проходить в собственной базе клиники КазНМУ»;</a:t>
            </a:r>
          </a:p>
          <a:p>
            <a:pPr algn="just" fontAlgn="auto"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«экзамен  в устной форме»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исп.к.п.н. Жданова Т.С.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268413"/>
            <a:ext cx="8892480" cy="5112915"/>
          </a:xfrm>
        </p:spPr>
        <p:txBody>
          <a:bodyPr/>
          <a:lstStyle/>
          <a:p>
            <a:pPr marL="36512" indent="0" fontAlgn="auto">
              <a:buFont typeface="Wingdings 2" pitchFamily="18" charset="2"/>
              <a:buNone/>
              <a:defRPr/>
            </a:pPr>
            <a:r>
              <a:rPr lang="ru-RU" sz="2400" dirty="0" smtClean="0"/>
              <a:t>Ответы ППС в возрасте до 46 лет:</a:t>
            </a:r>
          </a:p>
          <a:p>
            <a:pPr marL="36512" indent="0" fontAlgn="auto">
              <a:buFont typeface="Wingdings 2" pitchFamily="18" charset="2"/>
              <a:buNone/>
              <a:defRPr/>
            </a:pPr>
            <a:endParaRPr lang="ru-RU" sz="2400" dirty="0"/>
          </a:p>
          <a:p>
            <a:pPr marL="36512" indent="0" fontAlgn="auto">
              <a:buFont typeface="Wingdings 2" pitchFamily="18" charset="2"/>
              <a:buNone/>
              <a:defRPr/>
            </a:pPr>
            <a:endParaRPr lang="ru-RU" sz="2400" dirty="0" smtClean="0"/>
          </a:p>
          <a:p>
            <a:pPr marL="36512" indent="0" fontAlgn="auto">
              <a:buFont typeface="Wingdings 2" pitchFamily="18" charset="2"/>
              <a:buNone/>
              <a:defRPr/>
            </a:pPr>
            <a:endParaRPr lang="ru-RU" sz="2400" dirty="0"/>
          </a:p>
          <a:p>
            <a:pPr marL="36512" indent="0" fontAlgn="auto">
              <a:buFont typeface="Wingdings 2" pitchFamily="18" charset="2"/>
              <a:buNone/>
              <a:defRPr/>
            </a:pPr>
            <a:endParaRPr lang="ru-RU" sz="2400" dirty="0" smtClean="0"/>
          </a:p>
          <a:p>
            <a:pPr marL="36512" indent="0" fontAlgn="auto">
              <a:buFont typeface="Wingdings 2" pitchFamily="18" charset="2"/>
              <a:buNone/>
              <a:defRPr/>
            </a:pPr>
            <a:endParaRPr lang="ru-RU" sz="2400" dirty="0" smtClean="0"/>
          </a:p>
          <a:p>
            <a:pPr fontAlgn="auto">
              <a:buFont typeface="Arial" pitchFamily="34" charset="0"/>
              <a:buChar char="•"/>
              <a:defRPr/>
            </a:pPr>
            <a:r>
              <a:rPr lang="ru-RU" sz="2400" dirty="0" smtClean="0"/>
              <a:t>55% опрошенных дали просто ответы «Да»- 37% или «Нет ответа» – 18%;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ru-RU" sz="2400" dirty="0" smtClean="0"/>
              <a:t>45% респондентов попытались ответить на поставленный вопрос.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789392835"/>
              </p:ext>
            </p:extLst>
          </p:nvPr>
        </p:nvGraphicFramePr>
        <p:xfrm>
          <a:off x="683568" y="1484784"/>
          <a:ext cx="748883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t="23714" r="17659" b="60179"/>
          <a:stretch>
            <a:fillRect/>
          </a:stretch>
        </p:blipFill>
        <p:spPr bwMode="auto">
          <a:xfrm>
            <a:off x="0" y="19837"/>
            <a:ext cx="9144000" cy="117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0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Другая 1">
      <a:dk1>
        <a:srgbClr val="59595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Техническая">
    <a:majorFont>
      <a:latin typeface="Franklin Gothic Book"/>
      <a:ea typeface=""/>
      <a:cs typeface=""/>
      <a:font script="Jpan" typeface="ＭＳ Ｐゴシック"/>
      <a:font script="Hang" typeface="HY견고딕"/>
      <a:font script="Hans" typeface="宋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HGｺﾞｼｯｸM"/>
      <a:font script="Hang" typeface="HY중고딕"/>
      <a:font script="Hans" typeface="黑体"/>
      <a:font script="Hant" typeface="微軟正黑體"/>
      <a:font script="Arab" typeface="Tahoma"/>
      <a:font script="Hebr" typeface="Levenim MT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хническая">
    <a:fillStyleLst>
      <a:solidFill>
        <a:schemeClr val="phClr"/>
      </a:solidFill>
      <a:gradFill rotWithShape="1">
        <a:gsLst>
          <a:gs pos="0">
            <a:schemeClr val="phClr">
              <a:tint val="1000"/>
            </a:schemeClr>
          </a:gs>
          <a:gs pos="68000">
            <a:schemeClr val="phClr">
              <a:tint val="77000"/>
            </a:schemeClr>
          </a:gs>
          <a:gs pos="81000">
            <a:schemeClr val="phClr">
              <a:tint val="79000"/>
            </a:schemeClr>
          </a:gs>
          <a:gs pos="86000">
            <a:schemeClr val="phClr">
              <a:tint val="73000"/>
            </a:schemeClr>
          </a:gs>
          <a:gs pos="100000">
            <a:schemeClr val="phClr">
              <a:tint val="35000"/>
            </a:schemeClr>
          </a:gs>
        </a:gsLst>
        <a:lin ang="5400000" scaled="1"/>
      </a:gradFill>
      <a:gradFill rotWithShape="1">
        <a:gsLst>
          <a:gs pos="0">
            <a:schemeClr val="phClr">
              <a:tint val="73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shade val="57000"/>
              <a:satMod val="120000"/>
            </a:schemeClr>
          </a:gs>
          <a:gs pos="80000">
            <a:schemeClr val="phClr">
              <a:shade val="56000"/>
              <a:satMod val="145000"/>
            </a:schemeClr>
          </a:gs>
          <a:gs pos="88000">
            <a:schemeClr val="phClr">
              <a:shade val="63000"/>
              <a:satMod val="160000"/>
            </a:schemeClr>
          </a:gs>
          <a:gs pos="100000">
            <a:schemeClr val="phClr">
              <a:tint val="99555"/>
              <a:satMod val="155000"/>
            </a:schemeClr>
          </a:gs>
        </a:gsLst>
        <a:lin ang="5400000" scaled="1"/>
      </a:gradFill>
    </a:fillStyleLst>
    <a:lnStyleLst>
      <a:ln w="9525" cap="flat" cmpd="sng" algn="ctr">
        <a:solidFill>
          <a:schemeClr val="phClr">
            <a:shade val="60000"/>
            <a:satMod val="300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00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6200">
            <a:schemeClr val="phClr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phClr">
              <a:shade val="30000"/>
              <a:satMod val="2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50000"/>
            </a:schemeClr>
          </a:gs>
          <a:gs pos="30000">
            <a:schemeClr val="phClr">
              <a:shade val="60000"/>
              <a:satMod val="150000"/>
            </a:schemeClr>
          </a:gs>
          <a:gs pos="100000">
            <a:schemeClr val="phClr">
              <a:tint val="83000"/>
              <a:satMod val="200000"/>
            </a:schemeClr>
          </a:gs>
        </a:gsLst>
        <a:lin ang="13000000" scaled="0"/>
      </a:gra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60000" t="50000" r="4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Техническая">
    <a:majorFont>
      <a:latin typeface="Franklin Gothic Book"/>
      <a:ea typeface=""/>
      <a:cs typeface=""/>
      <a:font script="Jpan" typeface="ＭＳ Ｐゴシック"/>
      <a:font script="Hang" typeface="HY견고딕"/>
      <a:font script="Hans" typeface="宋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HGｺﾞｼｯｸM"/>
      <a:font script="Hang" typeface="HY중고딕"/>
      <a:font script="Hans" typeface="黑体"/>
      <a:font script="Hant" typeface="微軟正黑體"/>
      <a:font script="Arab" typeface="Tahoma"/>
      <a:font script="Hebr" typeface="Levenim MT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хническая">
    <a:fillStyleLst>
      <a:solidFill>
        <a:schemeClr val="phClr"/>
      </a:solidFill>
      <a:gradFill rotWithShape="1">
        <a:gsLst>
          <a:gs pos="0">
            <a:schemeClr val="phClr">
              <a:tint val="1000"/>
            </a:schemeClr>
          </a:gs>
          <a:gs pos="68000">
            <a:schemeClr val="phClr">
              <a:tint val="77000"/>
            </a:schemeClr>
          </a:gs>
          <a:gs pos="81000">
            <a:schemeClr val="phClr">
              <a:tint val="79000"/>
            </a:schemeClr>
          </a:gs>
          <a:gs pos="86000">
            <a:schemeClr val="phClr">
              <a:tint val="73000"/>
            </a:schemeClr>
          </a:gs>
          <a:gs pos="100000">
            <a:schemeClr val="phClr">
              <a:tint val="35000"/>
            </a:schemeClr>
          </a:gs>
        </a:gsLst>
        <a:lin ang="5400000" scaled="1"/>
      </a:gradFill>
      <a:gradFill rotWithShape="1">
        <a:gsLst>
          <a:gs pos="0">
            <a:schemeClr val="phClr">
              <a:tint val="73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shade val="57000"/>
              <a:satMod val="120000"/>
            </a:schemeClr>
          </a:gs>
          <a:gs pos="80000">
            <a:schemeClr val="phClr">
              <a:shade val="56000"/>
              <a:satMod val="145000"/>
            </a:schemeClr>
          </a:gs>
          <a:gs pos="88000">
            <a:schemeClr val="phClr">
              <a:shade val="63000"/>
              <a:satMod val="160000"/>
            </a:schemeClr>
          </a:gs>
          <a:gs pos="100000">
            <a:schemeClr val="phClr">
              <a:tint val="99555"/>
              <a:satMod val="155000"/>
            </a:schemeClr>
          </a:gs>
        </a:gsLst>
        <a:lin ang="5400000" scaled="1"/>
      </a:gradFill>
    </a:fillStyleLst>
    <a:lnStyleLst>
      <a:ln w="9525" cap="flat" cmpd="sng" algn="ctr">
        <a:solidFill>
          <a:schemeClr val="phClr">
            <a:shade val="60000"/>
            <a:satMod val="300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00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6200">
            <a:schemeClr val="phClr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phClr">
              <a:shade val="30000"/>
              <a:satMod val="2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50000"/>
            </a:schemeClr>
          </a:gs>
          <a:gs pos="30000">
            <a:schemeClr val="phClr">
              <a:shade val="60000"/>
              <a:satMod val="150000"/>
            </a:schemeClr>
          </a:gs>
          <a:gs pos="100000">
            <a:schemeClr val="phClr">
              <a:tint val="83000"/>
              <a:satMod val="200000"/>
            </a:schemeClr>
          </a:gs>
        </a:gsLst>
        <a:lin ang="13000000" scaled="0"/>
      </a:gra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60000" t="50000" r="4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Техническая">
    <a:majorFont>
      <a:latin typeface="Franklin Gothic Book"/>
      <a:ea typeface=""/>
      <a:cs typeface=""/>
      <a:font script="Jpan" typeface="ＭＳ Ｐゴシック"/>
      <a:font script="Hang" typeface="HY견고딕"/>
      <a:font script="Hans" typeface="宋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HGｺﾞｼｯｸM"/>
      <a:font script="Hang" typeface="HY중고딕"/>
      <a:font script="Hans" typeface="黑体"/>
      <a:font script="Hant" typeface="微軟正黑體"/>
      <a:font script="Arab" typeface="Tahoma"/>
      <a:font script="Hebr" typeface="Levenim MT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хническая">
    <a:fillStyleLst>
      <a:solidFill>
        <a:schemeClr val="phClr"/>
      </a:solidFill>
      <a:gradFill rotWithShape="1">
        <a:gsLst>
          <a:gs pos="0">
            <a:schemeClr val="phClr">
              <a:tint val="1000"/>
            </a:schemeClr>
          </a:gs>
          <a:gs pos="68000">
            <a:schemeClr val="phClr">
              <a:tint val="77000"/>
            </a:schemeClr>
          </a:gs>
          <a:gs pos="81000">
            <a:schemeClr val="phClr">
              <a:tint val="79000"/>
            </a:schemeClr>
          </a:gs>
          <a:gs pos="86000">
            <a:schemeClr val="phClr">
              <a:tint val="73000"/>
            </a:schemeClr>
          </a:gs>
          <a:gs pos="100000">
            <a:schemeClr val="phClr">
              <a:tint val="35000"/>
            </a:schemeClr>
          </a:gs>
        </a:gsLst>
        <a:lin ang="5400000" scaled="1"/>
      </a:gradFill>
      <a:gradFill rotWithShape="1">
        <a:gsLst>
          <a:gs pos="0">
            <a:schemeClr val="phClr">
              <a:tint val="73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shade val="57000"/>
              <a:satMod val="120000"/>
            </a:schemeClr>
          </a:gs>
          <a:gs pos="80000">
            <a:schemeClr val="phClr">
              <a:shade val="56000"/>
              <a:satMod val="145000"/>
            </a:schemeClr>
          </a:gs>
          <a:gs pos="88000">
            <a:schemeClr val="phClr">
              <a:shade val="63000"/>
              <a:satMod val="160000"/>
            </a:schemeClr>
          </a:gs>
          <a:gs pos="100000">
            <a:schemeClr val="phClr">
              <a:tint val="99555"/>
              <a:satMod val="155000"/>
            </a:schemeClr>
          </a:gs>
        </a:gsLst>
        <a:lin ang="5400000" scaled="1"/>
      </a:gradFill>
    </a:fillStyleLst>
    <a:lnStyleLst>
      <a:ln w="9525" cap="flat" cmpd="sng" algn="ctr">
        <a:solidFill>
          <a:schemeClr val="phClr">
            <a:shade val="60000"/>
            <a:satMod val="300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00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6200">
            <a:schemeClr val="phClr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phClr">
              <a:shade val="30000"/>
              <a:satMod val="2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50000"/>
            </a:schemeClr>
          </a:gs>
          <a:gs pos="30000">
            <a:schemeClr val="phClr">
              <a:shade val="60000"/>
              <a:satMod val="150000"/>
            </a:schemeClr>
          </a:gs>
          <a:gs pos="100000">
            <a:schemeClr val="phClr">
              <a:tint val="83000"/>
              <a:satMod val="200000"/>
            </a:schemeClr>
          </a:gs>
        </a:gsLst>
        <a:lin ang="13000000" scaled="0"/>
      </a:gra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60000" t="50000" r="4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2076</TotalTime>
  <Words>4022</Words>
  <Application>Microsoft Office PowerPoint</Application>
  <PresentationFormat>Экран (4:3)</PresentationFormat>
  <Paragraphs>424</Paragraphs>
  <Slides>85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85</vt:i4>
      </vt:variant>
    </vt:vector>
  </HeadingPairs>
  <TitlesOfParts>
    <vt:vector size="87" baseType="lpstr">
      <vt:lpstr>Горизонт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  Компетенция «Знания» </vt:lpstr>
      <vt:lpstr>Анализ результатов тестового опроса:</vt:lpstr>
      <vt:lpstr>Слайд 9</vt:lpstr>
      <vt:lpstr>Ответы 45% ППС в возрасте до 46 лет:</vt:lpstr>
      <vt:lpstr>Слайд 11</vt:lpstr>
      <vt:lpstr>При  этом 9% респондентов дали ответы, которые показывают что они не отличают формы проведения занятия и методы контроля знаний:</vt:lpstr>
      <vt:lpstr>Слайд 13</vt:lpstr>
      <vt:lpstr>Ответы 53% ППС в возрасте от 46 лет:</vt:lpstr>
      <vt:lpstr>Слайд 15</vt:lpstr>
      <vt:lpstr>Слайд 16</vt:lpstr>
      <vt:lpstr>При  этом 12% респондентов дали ответы, которые показывают что они не отличают формы проведения занятия и методы обучения:</vt:lpstr>
      <vt:lpstr>Выводы:</vt:lpstr>
      <vt:lpstr>  Компетенция  «Практический навык»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Владелец</cp:lastModifiedBy>
  <cp:revision>197</cp:revision>
  <dcterms:modified xsi:type="dcterms:W3CDTF">2011-10-31T08:26:59Z</dcterms:modified>
</cp:coreProperties>
</file>