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9F1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3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C1DAF-892D-49F7-819B-894B96DCC192}" type="datetimeFigureOut">
              <a:rPr lang="ru-RU" smtClean="0"/>
              <a:pPr/>
              <a:t>23.11.2011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ED947-4DCA-4125-976F-6AC54CE2F92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C1DAF-892D-49F7-819B-894B96DCC192}" type="datetimeFigureOut">
              <a:rPr lang="ru-RU" smtClean="0"/>
              <a:pPr/>
              <a:t>23.11.2011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ED947-4DCA-4125-976F-6AC54CE2F9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C1DAF-892D-49F7-819B-894B96DCC192}" type="datetimeFigureOut">
              <a:rPr lang="ru-RU" smtClean="0"/>
              <a:pPr/>
              <a:t>23.11.2011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ED947-4DCA-4125-976F-6AC54CE2F9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C1DAF-892D-49F7-819B-894B96DCC192}" type="datetimeFigureOut">
              <a:rPr lang="ru-RU" smtClean="0"/>
              <a:pPr/>
              <a:t>23.11.2011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ED947-4DCA-4125-976F-6AC54CE2F9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C1DAF-892D-49F7-819B-894B96DCC192}" type="datetimeFigureOut">
              <a:rPr lang="ru-RU" smtClean="0"/>
              <a:pPr/>
              <a:t>23.11.2011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ED947-4DCA-4125-976F-6AC54CE2F9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C1DAF-892D-49F7-819B-894B96DCC192}" type="datetimeFigureOut">
              <a:rPr lang="ru-RU" smtClean="0"/>
              <a:pPr/>
              <a:t>23.11.2011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ED947-4DCA-4125-976F-6AC54CE2F9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C1DAF-892D-49F7-819B-894B96DCC192}" type="datetimeFigureOut">
              <a:rPr lang="ru-RU" smtClean="0"/>
              <a:pPr/>
              <a:t>23.11.2011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ED947-4DCA-4125-976F-6AC54CE2F9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C1DAF-892D-49F7-819B-894B96DCC192}" type="datetimeFigureOut">
              <a:rPr lang="ru-RU" smtClean="0"/>
              <a:pPr/>
              <a:t>23.11.2011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ED947-4DCA-4125-976F-6AC54CE2F9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C1DAF-892D-49F7-819B-894B96DCC192}" type="datetimeFigureOut">
              <a:rPr lang="ru-RU" smtClean="0"/>
              <a:pPr/>
              <a:t>23.11.2011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ED947-4DCA-4125-976F-6AC54CE2F9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C1DAF-892D-49F7-819B-894B96DCC192}" type="datetimeFigureOut">
              <a:rPr lang="ru-RU" smtClean="0"/>
              <a:pPr/>
              <a:t>23.11.2011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ED947-4DCA-4125-976F-6AC54CE2F92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BF9C1DAF-892D-49F7-819B-894B96DCC192}" type="datetimeFigureOut">
              <a:rPr lang="ru-RU" smtClean="0"/>
              <a:pPr/>
              <a:t>23.11.2011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3A4ED947-4DCA-4125-976F-6AC54CE2F9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F9C1DAF-892D-49F7-819B-894B96DCC192}" type="datetimeFigureOut">
              <a:rPr lang="ru-RU" smtClean="0"/>
              <a:pPr/>
              <a:t>23.11.2011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3A4ED947-4DCA-4125-976F-6AC54CE2F92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9024" y="1916832"/>
            <a:ext cx="8784976" cy="4392488"/>
          </a:xfrm>
        </p:spPr>
        <p:txBody>
          <a:bodyPr>
            <a:normAutofit/>
          </a:bodyPr>
          <a:lstStyle/>
          <a:p>
            <a:r>
              <a:rPr lang="ru-RU" dirty="0" smtClean="0"/>
              <a:t>В КОНГРЕСС ХОЛЛЕ БОЛЬШОЙ «КВН» «</a:t>
            </a:r>
            <a:r>
              <a:rPr lang="ru-RU" b="1" dirty="0" smtClean="0"/>
              <a:t>НОВОГОДНЯЯ ШУТКА</a:t>
            </a:r>
            <a:r>
              <a:rPr lang="ru-RU" dirty="0" smtClean="0"/>
              <a:t>» ИГРАЮТ</a:t>
            </a:r>
          </a:p>
          <a:p>
            <a:pPr algn="ctr"/>
            <a:r>
              <a:rPr lang="ru-RU" dirty="0" smtClean="0"/>
              <a:t>   1. МАБ «КАПИТАЛ»</a:t>
            </a:r>
          </a:p>
          <a:p>
            <a:pPr marL="514350" indent="-514350"/>
            <a:r>
              <a:rPr lang="ru-RU" dirty="0" smtClean="0"/>
              <a:t>                                                       2. «ТЕХНАРЬ ПОЛИТЕХ»</a:t>
            </a:r>
          </a:p>
          <a:p>
            <a:pPr marL="514350" indent="-514350"/>
            <a:r>
              <a:rPr lang="ru-RU" dirty="0" smtClean="0"/>
              <a:t>                                                                  3. СБОРНАЯ КАУ</a:t>
            </a:r>
          </a:p>
          <a:p>
            <a:pPr marL="514350" indent="-514350" algn="l"/>
            <a:r>
              <a:rPr lang="ru-RU" dirty="0"/>
              <a:t> </a:t>
            </a:r>
            <a:r>
              <a:rPr lang="ru-RU" dirty="0" smtClean="0"/>
              <a:t>                                                      4. ТУРАН «ФРЭШ»</a:t>
            </a:r>
          </a:p>
          <a:p>
            <a:pPr marL="514350" indent="-514350"/>
            <a:r>
              <a:rPr lang="ru-RU" dirty="0" smtClean="0"/>
              <a:t>                                                                  5. </a:t>
            </a:r>
            <a:r>
              <a:rPr lang="ru-RU" dirty="0" err="1" smtClean="0"/>
              <a:t>КазЭУ</a:t>
            </a:r>
            <a:r>
              <a:rPr lang="ru-RU" dirty="0" smtClean="0"/>
              <a:t> «ЕЩЁ»</a:t>
            </a:r>
          </a:p>
          <a:p>
            <a:pPr marL="514350" indent="-514350" algn="l"/>
            <a:r>
              <a:rPr lang="ru-RU" dirty="0"/>
              <a:t> </a:t>
            </a:r>
            <a:r>
              <a:rPr lang="ru-RU" dirty="0" smtClean="0"/>
              <a:t>                                                      6. </a:t>
            </a:r>
            <a:r>
              <a:rPr lang="ru-RU" dirty="0" err="1" smtClean="0"/>
              <a:t>КазАТиСО</a:t>
            </a:r>
            <a:r>
              <a:rPr lang="ru-RU" dirty="0" smtClean="0"/>
              <a:t> «</a:t>
            </a:r>
            <a:r>
              <a:rPr lang="en-US" dirty="0" smtClean="0"/>
              <a:t>LOL</a:t>
            </a:r>
            <a:r>
              <a:rPr lang="ru-RU" dirty="0" smtClean="0"/>
              <a:t>»</a:t>
            </a:r>
          </a:p>
          <a:p>
            <a:pPr marL="514350" indent="-514350"/>
            <a:r>
              <a:rPr lang="ru-RU" dirty="0" smtClean="0"/>
              <a:t>                                                                  7. </a:t>
            </a:r>
            <a:r>
              <a:rPr lang="ru-RU" dirty="0" err="1" smtClean="0"/>
              <a:t>КазГАСА</a:t>
            </a:r>
            <a:r>
              <a:rPr lang="ru-RU" dirty="0" smtClean="0"/>
              <a:t> «МЕТРО»</a:t>
            </a:r>
          </a:p>
          <a:p>
            <a:pPr marL="514350" indent="-514350"/>
            <a:r>
              <a:rPr lang="ru-RU" b="1" i="1" dirty="0" smtClean="0">
                <a:solidFill>
                  <a:srgbClr val="FF0000"/>
                </a:solidFill>
              </a:rPr>
              <a:t>                                            8. РЕЗИДЕНТЫ КАМЕДИ КЛАБ </a:t>
            </a:r>
            <a:r>
              <a:rPr lang="en-US" b="1" i="1" dirty="0" smtClean="0">
                <a:solidFill>
                  <a:srgbClr val="FF0000"/>
                </a:solidFill>
              </a:rPr>
              <a:t>KZ</a:t>
            </a:r>
          </a:p>
          <a:p>
            <a:pPr marL="514350" indent="-514350" algn="l"/>
            <a:endParaRPr lang="en-US" dirty="0"/>
          </a:p>
          <a:p>
            <a:pPr marL="514350" indent="-514350" algn="l"/>
            <a:r>
              <a:rPr lang="ru-RU" sz="3000" b="1" dirty="0" smtClean="0"/>
              <a:t>ВХОД  </a:t>
            </a:r>
            <a:r>
              <a:rPr lang="ru-RU" sz="3000" b="1" dirty="0" smtClean="0"/>
              <a:t>СВОБОДНЫЙ.  </a:t>
            </a:r>
            <a:r>
              <a:rPr lang="ru-RU" sz="3000" b="1" dirty="0" smtClean="0"/>
              <a:t>НАЧАЛО  В  </a:t>
            </a:r>
            <a:r>
              <a:rPr lang="ru-RU" sz="3200" b="1" u="sng" dirty="0" smtClean="0"/>
              <a:t>12:00</a:t>
            </a:r>
            <a:endParaRPr lang="ru-RU" sz="3200" b="1" u="sng" dirty="0" smtClean="0"/>
          </a:p>
          <a:p>
            <a:pPr marL="514350" indent="-514350" algn="l"/>
            <a:r>
              <a:rPr lang="ru-RU" sz="3000" b="1" dirty="0" smtClean="0"/>
              <a:t>СПРАВКИ    ПО    ТЕЛЕФОНУ:  8 701 346 65 26</a:t>
            </a:r>
          </a:p>
        </p:txBody>
      </p:sp>
      <p:pic>
        <p:nvPicPr>
          <p:cNvPr id="1026" name="Picture 2" descr="C:\Documents and Settings\user\Мои документы\0b2d18902dece5e6ba5fc858d05a2e8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700808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691680" y="1484784"/>
            <a:ext cx="597666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4 ДЕКАБРЯ </a:t>
            </a:r>
          </a:p>
        </p:txBody>
      </p:sp>
      <p:pic>
        <p:nvPicPr>
          <p:cNvPr id="1028" name="Picture 4" descr="http://www.google.ru/url?source=imglanding&amp;ct=img&amp;q=http://photohumor.ru/_ph/14/2/893933790.jpg&amp;sa=X&amp;ei=bc3MTs3uBIGVOqebpZ8P&amp;ved=0CBEQ8wc&amp;usg=AFQjCNF6bvcoZfVtFm-JU5zC5s9WbipZ5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2708920"/>
            <a:ext cx="2410716" cy="237626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30" name="Picture 6" descr="http://t3.gstatic.com/images?q=tbn:ANd9GcRg5T3rGPZWhVpSmUxH1ihYq4NptWnZRFRmPGNhQjZOlFVMuUkh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28185" y="2636912"/>
            <a:ext cx="2837114" cy="237626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Модульная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28</TotalTime>
  <Words>83</Words>
  <Application>Microsoft Office PowerPoint</Application>
  <PresentationFormat>Экран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Модульная</vt:lpstr>
      <vt:lpstr>Слайд 1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SSS</dc:creator>
  <cp:lastModifiedBy>SSS</cp:lastModifiedBy>
  <cp:revision>5</cp:revision>
  <dcterms:created xsi:type="dcterms:W3CDTF">2011-11-23T10:19:19Z</dcterms:created>
  <dcterms:modified xsi:type="dcterms:W3CDTF">2011-11-23T10:50:15Z</dcterms:modified>
</cp:coreProperties>
</file>