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1" r:id="rId6"/>
    <p:sldId id="293" r:id="rId7"/>
    <p:sldId id="271" r:id="rId8"/>
    <p:sldId id="289" r:id="rId9"/>
    <p:sldId id="265" r:id="rId10"/>
    <p:sldId id="269" r:id="rId11"/>
    <p:sldId id="270" r:id="rId12"/>
    <p:sldId id="273" r:id="rId13"/>
    <p:sldId id="272" r:id="rId14"/>
    <p:sldId id="274" r:id="rId15"/>
    <p:sldId id="275" r:id="rId16"/>
    <p:sldId id="279" r:id="rId17"/>
    <p:sldId id="280" r:id="rId18"/>
    <p:sldId id="294" r:id="rId19"/>
    <p:sldId id="282" r:id="rId20"/>
    <p:sldId id="291" r:id="rId21"/>
    <p:sldId id="29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938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EEBC2-AB71-492D-A3EF-A40577F20134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489B8-3DD1-4208-A3BB-499C5B36C6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412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489B8-3DD1-4208-A3BB-499C5B36C6E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217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62296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30999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7512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69322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24846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01448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61857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23724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2375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18905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80409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FD69-2C7F-461B-8001-5EF6360E2F6C}" type="datetimeFigureOut">
              <a:rPr lang="ru-RU" smtClean="0"/>
              <a:pPr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CC6A-8203-4202-9DC4-1F430EB878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81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Научно- практическая конференция-выставка с международным участием «Актуальные вопросы лабораторной медицины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века»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92888" cy="5013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СОВРЕМЕННАЯ  СТРАТЕГИЯ ЛАБОРАТОРНОЙ ДИАГНОСТИКИ ПНЕВМОКОККОВЫХ ИНФЕКЦИЙ</a:t>
            </a: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Докладчики:</a:t>
            </a:r>
          </a:p>
          <a:p>
            <a:pPr algn="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.м.н., профессор Рамазанова Б.А.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к.м.н., доцент Мустафина К.К.</a:t>
            </a: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D:\Documents and Settings\user\Рабочий стол\титул микро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286256"/>
            <a:ext cx="2901175" cy="2428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01966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939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ИДЕНТИФИКАЦИЯ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357718" cy="528641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Морфология возбудителя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Феномен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Нейфельда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Гемолитическая активность на КА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Чувствительность к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оптохину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Восприимчивость к желчи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Латексные тесты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Иммунохромато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l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графический тест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ПЦР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7" name="Picture 2" descr="http://www.mesacc.edu/~johnson/labtools/Dbiochem/bile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1071546"/>
            <a:ext cx="2214578" cy="221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images-partners.google.com/images?q=tbn:ANd9GcT0ONXnlTjGqf4PiYazyaCGm7zcFzYl2YmO4RFRGD2cbBxPVw:http://himedialabs.ru/images/dd09.jp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5286388"/>
            <a:ext cx="1928826" cy="12569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ocuments and Settings\user\Рабочий стол\антибиоти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3000372"/>
            <a:ext cx="2428892" cy="2428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55854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 ОПРЕДЕЛЕНИЯ АНТИБИОТИКОРЕЗИСТЕНТНОСТИ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560840" cy="403244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«бумажных дисков»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серийных разведений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1" descr="pneumoko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429000"/>
            <a:ext cx="5929354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1681214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Лабораторная диагностика должна быть направлена на изучение: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28800"/>
            <a:ext cx="8318728" cy="494347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циркуляции наиболее часто встречающихся серотипов пневмококков, как у взрослого, так и детского населения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иркуляции штаммов по регионам РК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изменений биологических свойств микроорганизма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этиологической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роли пневмококков в развитии острых и хр. заболеваний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7940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992888" cy="59046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установления  штаммов, являющихся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жизнеугрожающими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антибиотикорезистентных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штаммов  и их распространение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 и методов диагностики пневмококковых инфекций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3290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136904" cy="6192688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серотипового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пейзажа пневмококков, циркулирующих у больных при изученной патологии использовать для создания мобильных лечебных и профилактических препаратов</a:t>
            </a:r>
          </a:p>
          <a:p>
            <a:pPr marL="457200" indent="-457200"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диагностики ПИ с использованием комплекса методов микробиологической диагностики с целью получения информации об этиологическом лидере, степени его         участия в патологическом процессе, количественном содержании в единице объема исследуемого материала.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5321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776864" cy="604867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 критериев для идентификации пневмококка, являющихся подтверждением этиологической роли пневмококка в данном патологическом процессе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постоянного обновления штаммов пневмококка в процессе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колонизации  ВДП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возраста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Определения длительности колонизации ротоглотки пневмококками, полученной при выявления </a:t>
            </a:r>
            <a:r>
              <a:rPr lang="ru-RU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серотиповой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принадлежности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возбудителя. </a:t>
            </a: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9703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776864" cy="583264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Установления доминирующих серотипов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пневмококков при острых 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воспалительных заболеваниях органов дыхания 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бактерионосительстве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Изучения взаимосвязи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больных детей и серотипов пневмококков при различных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заболеваниях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 обосновать средства для адекватной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антибиотикотерапии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306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48872" cy="590465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работу программы по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эпид.надзору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ПИ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Организовать работу по подготовке методического руководства по лабораторной диагностике ПИ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Взаимосвязи микробиологических лабораторий с лечебными учреждениями</a:t>
            </a:r>
          </a:p>
          <a:p>
            <a:pPr algn="l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 активную информационно-просветительную деятельность по профилактике ПИ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96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92087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необходимости вакцинации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34754" cy="54006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РК постановлением Правительства РК от 29.06.10 № 663 вакцинация детей против ПИ включена в национальный календарь прививок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-7-валентная вакцина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-13-валентная вакцина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-10-валентная вакцина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Указанные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вакцины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предусматривают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широкий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защиты от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включают наиболее часто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встречающиеся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серотипы пневмококка</a:t>
            </a:r>
          </a:p>
          <a:p>
            <a:pPr algn="l"/>
            <a:endParaRPr lang="ru-RU" dirty="0"/>
          </a:p>
        </p:txBody>
      </p:sp>
      <p:pic>
        <p:nvPicPr>
          <p:cNvPr id="4" name="Picture 4" descr="F:\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73701" y="3632245"/>
            <a:ext cx="2470299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63596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 научным достижением стратегии микробиологической диагностики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714612" y="1628800"/>
            <a:ext cx="6000792" cy="50405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новых данных в отношении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ПИ, путей ее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лечения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профилактики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оздоровления, улучшения генофонда, снижения заболеваемости, смертности, инвалидности среди детского и взрослого населения РК.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ринятие мирового  опыта создания эффективной системы управления ПИ в РК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D:\Documents and Settings\user\Рабочий стол\Новая папка\стоппневмокок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214578" cy="2171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97926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Пневмококк: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D:\Documents and Settings\user\Рабочий стол\Новая папка\пирамид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614196" cy="4716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19982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57748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Таким образом, указанная стратегия микробиологической диагностики ПИ позволит проводить высокоэффективный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эпид.надзор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 изучением циркуляции серотипов пневмококков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мониторирование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эффективности и безопасности вакцин, что позволит в дальнейшем оценить роль вакцинации на показатели детской смертности и заболеваемости.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256"/>
            <a:ext cx="7000924" cy="1555259"/>
          </a:xfrm>
          <a:effectLst>
            <a:glow rad="228600">
              <a:schemeClr val="accent2">
                <a:satMod val="175000"/>
                <a:alpha val="40000"/>
              </a:schemeClr>
            </a:glow>
            <a:softEdge rad="31750"/>
          </a:effectLst>
          <a:scene3d>
            <a:camera prst="orthographicFront"/>
            <a:lightRig rig="threePt" dir="t"/>
          </a:scene3d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Спасибо за внимание!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12" descr="http://images-partners.google.com/images?q=tbn:ANd9GcRcWLNs21EPxsXvIL_tgZVFlQP1_XaxVeSAKl6NfeSJ4E_kwpzalQ7h:http://viki.rdf.ru/media/upload/preview/deti_1.jpg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40" y="489500"/>
            <a:ext cx="2571768" cy="23145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images-partners.google.com/images?q=tbn:ANd9GcQhP_aHy4D0k15_vL4CrSIN0iCeJXEZyL7TPIbVyuS8GuFficZH5mZNvBQ:http://i40.mindmix.ru/77/60/26077/71/231671/1b_h670163.jpe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9500"/>
            <a:ext cx="2232248" cy="34307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images-partners.google.com/images?q=tbn:ANd9GcSEAG3fnppE56V_UNj8iaOS0TZM0toKVPYyUUZSz0hnhnRWPLMpS4hS-w:http://img1.liveinternet.ru/images/attach/c/1//58/394/58394050_350x400_laughing_children.jpg">
            <a:hlinkClick r:id="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2814892" cy="25803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ПОЛОЖЕНИЯ: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ВЫСОКИЙ УДЕЛЬНЫЙ ВЕС БОЛЕЗНЕЙ ОРГАНОВ ДЫХАНИЯ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ОСЛОЖНЕНИЙ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УСТОЙЧИВОСТИ К АНТИБАКТЕРИАЛЬНЫМ ПРЕПАРАТАМ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479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ВОЗ: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488832" cy="482453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 В МИРЕ  УМИРАЮТ БОЛЕЕ 1,6 МЛН. ЧЕЛ.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 0,7-1 МЛН. ДЕТИ МЛАДШЕ 5 ЛЕТ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40% СМЕРТЕЙ ДЕТЕЙ В ВОЗРАСТЕ ДО 0,5 ГОДА ВЫЗВАНЫ ПНЕВМОКОККОВЫМИ ИНФЕКЦИЯМИ (ПИ)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50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РЕСПУБЛИКАНСКОЕ СОВЕЩАНИЕ, ПОСВЯЩЕННОЕ ВОПРОСАМ ВНЕДРЕНИЯ ВАКЦИНАЦИИ ПРОТИВ ПНЕВМОКОККОВОЙ ИНФЕКЦИИ В РК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(10.11.10, Астана)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57364"/>
            <a:ext cx="7848872" cy="4714908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Удельный вес болезней органов дыхания в структуре заболеваемости детей 0-14 лет – 48,4%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Ежегодно отмечается рост заболеваемости  пневмониями (2004 г- 865 случаев на 100 тыс., 2009 г – 1347,1 случай на 100 тыс. 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Пневмококковый менингит  - 2-ое место  и причина 40% смертности детей до 5 лет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558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4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Pneumo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Surveillance Workshop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(7-8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pril, 2011, Warsaw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76864" cy="424847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Рассматриваемые вопросы: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Вакцинация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Рациональное использование антибиотиков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Ранняя терапия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Своевременная госпитализация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223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РИСКА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632848" cy="525658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5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 и взрослые старше 65 лет.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-пациенты с врожденными или приобретенными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иммунодефицитными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состояниями (включая ВИЧ-инфекцию)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-недоношенные дети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-лица с хр. заболеваниями без нарушения иммунного статуса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9408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Разрешите представить-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Диплококк</a:t>
            </a:r>
          </a:p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Обитает в носоглотке</a:t>
            </a:r>
          </a:p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Распространен повсеместно</a:t>
            </a:r>
          </a:p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Имеет свыше 90 серотипов</a:t>
            </a:r>
          </a:p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Имеет капсулу, предотвращающую фагоцитоз</a:t>
            </a:r>
          </a:p>
          <a:p>
            <a:pPr marL="457200" indent="-4572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Воздушно-капельный путь передачи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1714488"/>
            <a:ext cx="4038600" cy="347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ЛАБОРАТОРНОЙ ДИАГНОСТИКИ: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5143536" cy="4525963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Бактериоскопический</a:t>
            </a:r>
          </a:p>
          <a:p>
            <a:pPr marL="514350" indent="-514350" algn="l">
              <a:buAutoNum type="arabicPeriod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Бактериологический</a:t>
            </a:r>
          </a:p>
          <a:p>
            <a:pPr marL="514350" indent="-514350" algn="l">
              <a:buAutoNum type="arabicPeriod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Серологический</a:t>
            </a:r>
          </a:p>
          <a:p>
            <a:pPr marL="514350" indent="-514350" algn="l">
              <a:buAutoNum type="arabicPeriod"/>
            </a:pP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Биологический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http://images-partners.google.com/images?q=tbn:ANd9GcQZ87-HSo589V_SQ0Jx0tFhuJ7mEldofntNo4v4VqLuWyoCMorHReYK6HA:http://www.pan74.ru/uploads/pic02050.jpg">
            <a:hlinkClick r:id="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500174"/>
            <a:ext cx="1500198" cy="2083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images-partners.google.com/images?q=tbn:ANd9GcSh19S_Tk-5otXrJJFEv1lcLeIiWJ7xchqpB9pl0oZs57KgbHJJRUWM-HY:http://www.dila.com.ua/i/raw/5/1231155859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357562"/>
            <a:ext cx="1857387" cy="1714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ages-partners.google.com/images?q=tbn:ANd9GcQaghiVBnh1g3FZ5w_leF9JDzpjwX9p6PhqGdzhdT5OKL1IIVcwweJLpQ:http://www.newskaz.ru/images/29/76/297600.jpg">
            <a:hlinkClick r:id="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5072074"/>
            <a:ext cx="1857388" cy="15001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8595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610</Words>
  <Application>Microsoft Office PowerPoint</Application>
  <PresentationFormat>Экран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Научно- практическая конференция-выставка с международным участием «Актуальные вопросы лабораторной медицины XXI века»</vt:lpstr>
      <vt:lpstr>Пневмококк:</vt:lpstr>
      <vt:lpstr>ОБЩИЕ ПОЛОЖЕНИЯ:</vt:lpstr>
      <vt:lpstr>ДАННЫЕ ВОЗ:</vt:lpstr>
      <vt:lpstr> РЕСПУБЛИКАНСКОЕ СОВЕЩАНИЕ, ПОСВЯЩЕННОЕ ВОПРОСАМ ВНЕДРЕНИЯ ВАКЦИНАЦИИ ПРОТИВ ПНЕВМОКОККОВОЙ ИНФЕКЦИИ В РК  (10.11.10, Астана) </vt:lpstr>
      <vt:lpstr>The 4th Pneumo Surveillance Workshop (7-8 April, 2011, Warsaw)</vt:lpstr>
      <vt:lpstr>ГРУППЫ РИСКА</vt:lpstr>
      <vt:lpstr>Разрешите представить- Str. pneumoniae</vt:lpstr>
      <vt:lpstr>МЕТОДЫ ЛАБОРАТОРНОЙ ДИАГНОСТИКИ:</vt:lpstr>
      <vt:lpstr>ИДЕНТИФИКАЦИЯ</vt:lpstr>
      <vt:lpstr>МЕТОДЫ  ОПРЕДЕЛЕНИЯ АНТИБИОТИКОРЕЗИСТЕНТНОСТИ</vt:lpstr>
      <vt:lpstr>Лабораторная диагностика должна быть направлена на изучение:</vt:lpstr>
      <vt:lpstr>Слайд 13</vt:lpstr>
      <vt:lpstr>Слайд 14</vt:lpstr>
      <vt:lpstr>Слайд 15</vt:lpstr>
      <vt:lpstr>Слайд 16</vt:lpstr>
      <vt:lpstr>Слайд 17</vt:lpstr>
      <vt:lpstr>О необходимости вакцинации</vt:lpstr>
      <vt:lpstr>Основным научным достижением стратегии микробиологической диагностики</vt:lpstr>
      <vt:lpstr>Слайд 20</vt:lpstr>
      <vt:lpstr>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Информписьмо</dc:title>
  <dc:creator>HP</dc:creator>
  <cp:lastModifiedBy>User</cp:lastModifiedBy>
  <cp:revision>109</cp:revision>
  <dcterms:created xsi:type="dcterms:W3CDTF">2011-06-13T14:24:58Z</dcterms:created>
  <dcterms:modified xsi:type="dcterms:W3CDTF">2011-06-21T06:02:50Z</dcterms:modified>
</cp:coreProperties>
</file>