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7" r:id="rId3"/>
    <p:sldId id="258" r:id="rId4"/>
    <p:sldId id="259" r:id="rId5"/>
    <p:sldId id="269" r:id="rId6"/>
    <p:sldId id="271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79" r:id="rId16"/>
    <p:sldId id="287" r:id="rId17"/>
    <p:sldId id="274" r:id="rId18"/>
    <p:sldId id="275" r:id="rId19"/>
    <p:sldId id="276" r:id="rId20"/>
    <p:sldId id="282" r:id="rId21"/>
    <p:sldId id="277" r:id="rId22"/>
    <p:sldId id="280" r:id="rId23"/>
    <p:sldId id="281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34CB1D-742B-4FD2-9136-CA41E9FEF36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92283E-E991-47EE-90DF-7D3F27B5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Кафедра русского языка (подготовительное отделение 2009-2010, </a:t>
            </a:r>
            <a:br>
              <a:rPr lang="ru-RU" dirty="0" smtClean="0"/>
            </a:br>
            <a:r>
              <a:rPr lang="ru-RU" dirty="0" smtClean="0"/>
              <a:t>2011-2012 </a:t>
            </a:r>
            <a:r>
              <a:rPr lang="ru-RU" dirty="0" err="1" smtClean="0"/>
              <a:t>уч.годы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194" name="Picture 2" descr="F:\Дидара. На сайт\DSC03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218" name="Picture 2" descr="F:\Дидара. На сайт\DSC03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42" name="Picture 2" descr="F:\Дидара. На сайт\DSC03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1266" name="Picture 2" descr="F:\Дидара. На сайт\DSC03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482" name="Picture 2" descr="F:\Дидара. На сайт\friend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2530" name="Picture 2" descr="F:\Дидара. На сайт\DSC0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71612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22" name="Picture 2" descr="F:\Дидара. На сайт\DSC06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Встречаем Новый год!</a:t>
            </a:r>
            <a:endParaRPr lang="ru-RU" dirty="0"/>
          </a:p>
        </p:txBody>
      </p:sp>
      <p:pic>
        <p:nvPicPr>
          <p:cNvPr id="17410" name="Picture 2" descr="F:\Дидара. На сайт\28052010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8434" name="Picture 2" descr="F:\Дидара. На сайт\IMG_1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На экскурсии по университету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F:\Дидара. На сайт\DSC06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285860"/>
            <a:ext cx="81280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400" i="1" dirty="0" smtClean="0">
                <a:solidFill>
                  <a:schemeClr val="accent4">
                    <a:lumMod val="50000"/>
                  </a:schemeClr>
                </a:solidFill>
              </a:rPr>
              <a:t>Студенты из Афганистана на встрече с ректором КазНМУ проф. А.А Акановым.</a:t>
            </a:r>
            <a:endParaRPr lang="ru-RU" dirty="0"/>
          </a:p>
        </p:txBody>
      </p:sp>
      <p:pic>
        <p:nvPicPr>
          <p:cNvPr id="2051" name="Picture 3" descr="F:\Дидара. На сайт\DSC00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0024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3554" name="Picture 2" descr="F:\Дидара. На сайт\DSC02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На экскурсии в урочище </a:t>
            </a:r>
            <a:br>
              <a:rPr lang="kk-KZ" dirty="0" smtClean="0"/>
            </a:br>
            <a:r>
              <a:rPr lang="kk-KZ" dirty="0" smtClean="0"/>
              <a:t>Алма - Арасан</a:t>
            </a:r>
            <a:endParaRPr lang="ru-RU" dirty="0"/>
          </a:p>
        </p:txBody>
      </p:sp>
      <p:pic>
        <p:nvPicPr>
          <p:cNvPr id="21507" name="Picture 3" descr="F:\Дидара. На сайт\DSC02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экскурсии в Президентском парке</a:t>
            </a:r>
            <a:endParaRPr lang="ru-RU" dirty="0"/>
          </a:p>
        </p:txBody>
      </p:sp>
      <p:pic>
        <p:nvPicPr>
          <p:cNvPr id="24578" name="Picture 2" descr="F:\Дидара. На сайт\1510201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0848" y="1613598"/>
            <a:ext cx="6242304" cy="4681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5602" name="Picture 2" descr="F:\Дидара. На сайт\20111015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6626" name="Picture 2" descr="F:\Дидара. На сайт\DSC00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7650" name="Picture 2" descr="F:\Дидара. На сайт\IMG_0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0012" y="1600200"/>
            <a:ext cx="6303976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8674" name="Picture 2" descr="F:\Дидара. На сайт\IMG_0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0012" y="1600200"/>
            <a:ext cx="6303976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9698" name="Picture 2" descr="F:\Дидара. На сайт\IMG_1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3075" name="Picture 3" descr="F:\Дидара. На сайт\DSC00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100" name="Picture 4" descr="F:\Дидара. На сайт\DSC00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Дидара. На сайт\DSC03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8229600" cy="462915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Заведующая кафедрой русского языка проф. У.А. Жанпеисова  </a:t>
            </a:r>
            <a:br>
              <a:rPr lang="kk-KZ" dirty="0" smtClean="0"/>
            </a:br>
            <a:r>
              <a:rPr lang="kk-KZ" dirty="0" smtClean="0"/>
              <a:t>со студентами из Афганистана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Дидара. На сайт\DSC03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28850"/>
            <a:ext cx="8229600" cy="462915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Заведующая кафедрой русского языка проф. У.А. Жанпеисова с преподавателями русского языка в общежитии № </a:t>
            </a:r>
            <a:r>
              <a:rPr lang="ru-RU" dirty="0" smtClean="0"/>
              <a:t>3</a:t>
            </a:r>
            <a:r>
              <a:rPr lang="kk-KZ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Дидара. На сайт\DSC00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857364"/>
            <a:ext cx="6278033" cy="470852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Афганские студенты с зав. кафедрой анатомии </a:t>
            </a:r>
            <a:br>
              <a:rPr lang="kk-KZ" dirty="0" smtClean="0"/>
            </a:br>
            <a:r>
              <a:rPr lang="kk-KZ" dirty="0" smtClean="0"/>
              <a:t>проф. А.Р. Ракишевым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идара. На сайт\DSC03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На уроках русского языка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170" name="Picture 2" descr="F:\Дидара. На сайт\DSC03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00174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75</Words>
  <Application>Microsoft Office PowerPoint</Application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Кафедра русского языка (подготовительное отделение 2009-2010,  2011-2012 уч.годы)</vt:lpstr>
      <vt:lpstr>Студенты из Афганистана на встрече с ректором КазНМУ проф. А.А Акановым.</vt:lpstr>
      <vt:lpstr>  </vt:lpstr>
      <vt:lpstr> </vt:lpstr>
      <vt:lpstr>Заведующая кафедрой русского языка проф. У.А. Жанпеисова   со студентами из Афганистана </vt:lpstr>
      <vt:lpstr> Заведующая кафедрой русского языка проф. У.А. Жанпеисова с преподавателями русского языка в общежитии № 3 </vt:lpstr>
      <vt:lpstr>Афганские студенты с зав. кафедрой анатомии  проф. А.Р. Ракишевым</vt:lpstr>
      <vt:lpstr>На уроках русского языка </vt:lpstr>
      <vt:lpstr> </vt:lpstr>
      <vt:lpstr> </vt:lpstr>
      <vt:lpstr> </vt:lpstr>
      <vt:lpstr> </vt:lpstr>
      <vt:lpstr> </vt:lpstr>
      <vt:lpstr> </vt:lpstr>
      <vt:lpstr> </vt:lpstr>
      <vt:lpstr> </vt:lpstr>
      <vt:lpstr>Встречаем Новый год!</vt:lpstr>
      <vt:lpstr> </vt:lpstr>
      <vt:lpstr>На экскурсии по университету</vt:lpstr>
      <vt:lpstr> </vt:lpstr>
      <vt:lpstr>На экскурсии в урочище  Алма - Арасан</vt:lpstr>
      <vt:lpstr>На экскурсии в Президентском парке</vt:lpstr>
      <vt:lpstr> </vt:lpstr>
      <vt:lpstr> </vt:lpstr>
      <vt:lpstr> </vt:lpstr>
      <vt:lpstr> </vt:lpstr>
      <vt:lpstr> 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Altinay</dc:creator>
  <cp:lastModifiedBy>User</cp:lastModifiedBy>
  <cp:revision>7</cp:revision>
  <dcterms:created xsi:type="dcterms:W3CDTF">2011-12-08T10:02:27Z</dcterms:created>
  <dcterms:modified xsi:type="dcterms:W3CDTF">2011-12-09T08:44:44Z</dcterms:modified>
</cp:coreProperties>
</file>