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5A92D7-B628-482C-9751-D746631F82A5}" type="datetimeFigureOut">
              <a:rPr lang="ru-RU" smtClean="0"/>
              <a:pPr/>
              <a:t>20.01.2011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869CE4-D0E2-48EC-A7CF-397A71E2FA0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lus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214290"/>
            <a:ext cx="8072494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Выдержки из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  ВНУТРЕННЕГО УЧЕБНОГО РАСПОРЯДКА КАЗНМУ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857232"/>
            <a:ext cx="87154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4508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Основания и порядок отчисления обучающегося.</a:t>
            </a:r>
          </a:p>
          <a:p>
            <a:pPr marL="45720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Университет вправе отчислить обучающегося: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академическую неуспеваемость обучающегося, в случае отказа обучающегося от повторного года обучения.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утери связи обучающегося с Университетом.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обучающийся не приступил к учебным занятиям в текущем учебном году или академическом периоде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уважительных причин в течение календарного месяца с момента начала учебного года (семестра);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обучающийся не приступил к учебным занятиям без уважительных причин в течение календарного месяца с момента завершения академического отпуска обучающегося;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обучающийся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отсутствует на учебных занятиях без уважительных причин более 30 (тридцати) дней подряд.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785794"/>
            <a:ext cx="85725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1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однократное грубое или систематическое нарушение обучающимся учебной дисциплины.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всех случаях, независимо от обстоятельств, к грубому нарушению учебной дисциплины относится: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нарушение Устава Университета;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нахождение на занятиях или в помещениях Университета в состоянии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алкогольного, наркотического, психотропного,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токсикоманического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опьянения (их аналогов), а также употребление указанных веществ и/или их хранение, распространение;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систематическое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более трех раз) курение на территории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или в помещениях Университета;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нарушение санитарно-гигиенических правил;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428604"/>
            <a:ext cx="864399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совершение аморальных действий, несовместимых со статусом обучающегося Университета, а равно, наносящих вред авторитету и деловой репутации Университета;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совершение антиобщественных поступков, влекущих за собой административное или уголовное наказание;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распространение сведений, порочащих честь и достоинство педагогического работника, репутацию Университета;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оскорбление, унижение чести и достоинства работника или обучающегося Университета;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пропаганда расовой, этнической, религиозной, социальной непримиримости и исключительности, распространение милитаристских и иных идей, противоречащих общепризнанным принципам международного права и гуманизма;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428604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организация и/ или участие в несанкционированных митингах и других подобных мероприятиях;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применение методов физического, морального и психического насилия по отношению к обучающимся или работникам Университета;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2400" u="sng" dirty="0" smtClean="0">
                <a:solidFill>
                  <a:srgbClr val="000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драка ;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006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срыв занятий на потоке или в группе;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подделывание документов и подписей в документах (студенческий билет, зачетная книжка, читательский билет и другие),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также принятие непосредственного участия в подделывании документов и подписей в документах;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сдача экзаменов или других форм контроля успеваемости за другого обучающегося;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предоставление обучающимся подложных документов или заведомо ложных сведений, связанных с организацией и осуществлением учебного процесса.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85720" y="210026"/>
            <a:ext cx="8643998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систематическому нарушению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обучающимся учебной дисциплины относится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неоднократное (два и более случаев) совершение дисциплинарных проступков в течение одного учебного года.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случае выявления фактов употребления и распространения наркотических веществ, появления в здании Университета в нетрезвом виде, применения по отношению к другим людям насилия, вымогательства, участия и пропаганды идей религиозных групп нетрадиционной направленности (тоталитарных сект, деструктивных культов, экстремистских партий) обучающийся отчисляется из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Университета </a:t>
            </a: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 права на восстановление.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наличии у обучающегося финансовой задолженности перед Университетом, Университет оставляет за собой право задержать прохождении обучения в Университете, выдачу документов обучающегося до полного погашения финансовой задолженности.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085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2458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Получение взятки (ст.311 УК РК). </a:t>
            </a:r>
            <a:r>
              <a:rPr lang="ru-RU" dirty="0" smtClean="0"/>
              <a:t> Получение лицом,  </a:t>
            </a:r>
            <a:r>
              <a:rPr lang="ru-RU" b="1" u="sng" dirty="0" smtClean="0"/>
              <a:t>лично или через посредника взятки в виде денег, ценных бумаг, иного имущества</a:t>
            </a:r>
            <a:r>
              <a:rPr lang="ru-RU" dirty="0" smtClean="0"/>
              <a:t>, права на имущество или выгод имущественного характера для себя или других лиц за действия </a:t>
            </a:r>
            <a:r>
              <a:rPr lang="ru-RU" b="1" u="sng" dirty="0" smtClean="0"/>
              <a:t>(бездействие)</a:t>
            </a:r>
            <a:r>
              <a:rPr lang="ru-RU" dirty="0" smtClean="0"/>
              <a:t> в пользу взяткодателя, наказывается штрафом в размере от семисот до двух тысяч месячных расчетных показателей или в размере заработной платы, либо ограничением свободы </a:t>
            </a:r>
            <a:r>
              <a:rPr lang="ru-RU" b="1" u="sng" dirty="0" smtClean="0"/>
              <a:t>на срок до пяти лет</a:t>
            </a:r>
            <a:r>
              <a:rPr lang="ru-RU" dirty="0" smtClean="0"/>
              <a:t>, либо лишением свободы на тот же срок с лишением права занимать определенные должности или заниматься определенной деятельностью на срок до пяти лет с конфискацией имущества или без таковой. 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3889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681550"/>
          </a:xfrm>
        </p:spPr>
        <p:txBody>
          <a:bodyPr/>
          <a:lstStyle/>
          <a:p>
            <a:r>
              <a:rPr lang="ru-RU" b="1" dirty="0" smtClean="0"/>
              <a:t>Дача взятки (ст.312 УК РК). </a:t>
            </a:r>
            <a:r>
              <a:rPr lang="ru-RU" dirty="0" smtClean="0"/>
              <a:t>Дача взятки лицу, уполномоченному на выполнение государственных функций, либо приравненному к нему лицу лично или через посредника - наказывается штрафом в размере от семисот до двух тысяч месячных расчетных показателей, либо исправительными работами </a:t>
            </a:r>
            <a:r>
              <a:rPr lang="ru-RU" b="1" u="sng" dirty="0" smtClean="0"/>
              <a:t>на срок до двух лет</a:t>
            </a:r>
            <a:r>
              <a:rPr lang="ru-RU" dirty="0" smtClean="0"/>
              <a:t>, либо ограничением свободы </a:t>
            </a:r>
            <a:r>
              <a:rPr lang="ru-RU" b="1" u="sng" dirty="0" smtClean="0"/>
              <a:t>на срок до трех лет</a:t>
            </a:r>
            <a:r>
              <a:rPr lang="ru-RU" dirty="0" smtClean="0"/>
              <a:t>, либо арестом на срок от трех до шести месяцев, либо лишением свободы на срок до трех лет. 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1857364"/>
            <a:ext cx="8858280" cy="1571636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dekanat_obsheimediciny@mail.ru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653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 dekanat_obsheimediciny@mail.ru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16</cp:revision>
  <dcterms:created xsi:type="dcterms:W3CDTF">2011-01-13T10:26:17Z</dcterms:created>
  <dcterms:modified xsi:type="dcterms:W3CDTF">2011-01-20T03:50:17Z</dcterms:modified>
</cp:coreProperties>
</file>