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69" r:id="rId5"/>
    <p:sldId id="259" r:id="rId6"/>
    <p:sldId id="260" r:id="rId7"/>
    <p:sldId id="271" r:id="rId8"/>
    <p:sldId id="272" r:id="rId9"/>
    <p:sldId id="273" r:id="rId10"/>
    <p:sldId id="274" r:id="rId11"/>
    <p:sldId id="265" r:id="rId12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BD7BAA-F279-400A-B060-642A6C99EED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B82FDA-3159-4F36-AE3D-6F577B1A39AD}">
      <dgm:prSet custT="1"/>
      <dgm:spPr/>
      <dgm:t>
        <a:bodyPr/>
        <a:lstStyle/>
        <a:p>
          <a:pPr rtl="0"/>
          <a:r>
            <a:rPr lang="en-US" sz="2000" dirty="0" smtClean="0"/>
            <a:t>7 Schools: </a:t>
          </a:r>
          <a:endParaRPr lang="ru-RU" sz="2000" dirty="0"/>
        </a:p>
      </dgm:t>
    </dgm:pt>
    <dgm:pt modelId="{2AB4C847-8704-43CA-B6C2-7D1CFFC79EBA}" type="parTrans" cxnId="{F3ADB6D4-0B2F-49C7-9ED9-D4901C462E65}">
      <dgm:prSet/>
      <dgm:spPr/>
      <dgm:t>
        <a:bodyPr/>
        <a:lstStyle/>
        <a:p>
          <a:endParaRPr lang="ru-RU"/>
        </a:p>
      </dgm:t>
    </dgm:pt>
    <dgm:pt modelId="{8D45DAEF-56DC-4C75-BEE0-95492732DC67}" type="sibTrans" cxnId="{F3ADB6D4-0B2F-49C7-9ED9-D4901C462E65}">
      <dgm:prSet/>
      <dgm:spPr/>
      <dgm:t>
        <a:bodyPr/>
        <a:lstStyle/>
        <a:p>
          <a:endParaRPr lang="ru-RU"/>
        </a:p>
      </dgm:t>
    </dgm:pt>
    <dgm:pt modelId="{0E37632D-F030-4EE4-89D0-6CDCE6851274}">
      <dgm:prSet/>
      <dgm:spPr/>
      <dgm:t>
        <a:bodyPr/>
        <a:lstStyle/>
        <a:p>
          <a:pPr rtl="0"/>
          <a:r>
            <a:rPr lang="en-US" dirty="0" smtClean="0"/>
            <a:t>General medicine</a:t>
          </a:r>
          <a:endParaRPr lang="ru-RU" dirty="0"/>
        </a:p>
      </dgm:t>
    </dgm:pt>
    <dgm:pt modelId="{0C748751-AD23-4965-98D5-B3C04DD10240}" type="parTrans" cxnId="{B5F1D0E5-66E8-4E3C-84E9-73CBF50437B5}">
      <dgm:prSet/>
      <dgm:spPr/>
      <dgm:t>
        <a:bodyPr/>
        <a:lstStyle/>
        <a:p>
          <a:endParaRPr lang="ru-RU"/>
        </a:p>
      </dgm:t>
    </dgm:pt>
    <dgm:pt modelId="{606718E2-79B1-42ED-84B1-3649578E217C}" type="sibTrans" cxnId="{B5F1D0E5-66E8-4E3C-84E9-73CBF50437B5}">
      <dgm:prSet/>
      <dgm:spPr/>
      <dgm:t>
        <a:bodyPr/>
        <a:lstStyle/>
        <a:p>
          <a:endParaRPr lang="ru-RU"/>
        </a:p>
      </dgm:t>
    </dgm:pt>
    <dgm:pt modelId="{44E78EFF-076D-4D85-AA45-8ACA568AD764}">
      <dgm:prSet/>
      <dgm:spPr/>
      <dgm:t>
        <a:bodyPr/>
        <a:lstStyle/>
        <a:p>
          <a:pPr rtl="0"/>
          <a:r>
            <a:rPr lang="en-US" dirty="0" smtClean="0"/>
            <a:t>International medical faculty </a:t>
          </a:r>
          <a:endParaRPr lang="ru-RU" dirty="0"/>
        </a:p>
      </dgm:t>
    </dgm:pt>
    <dgm:pt modelId="{A8A1A90E-115F-4A5E-A688-9542F4CCFFAB}" type="parTrans" cxnId="{B7982C58-C080-47BF-AB3C-5FD1F55414E5}">
      <dgm:prSet/>
      <dgm:spPr/>
      <dgm:t>
        <a:bodyPr/>
        <a:lstStyle/>
        <a:p>
          <a:endParaRPr lang="ru-RU"/>
        </a:p>
      </dgm:t>
    </dgm:pt>
    <dgm:pt modelId="{79DA38CC-5321-425C-B202-6379CBADB7CB}" type="sibTrans" cxnId="{B7982C58-C080-47BF-AB3C-5FD1F55414E5}">
      <dgm:prSet/>
      <dgm:spPr/>
      <dgm:t>
        <a:bodyPr/>
        <a:lstStyle/>
        <a:p>
          <a:endParaRPr lang="ru-RU"/>
        </a:p>
      </dgm:t>
    </dgm:pt>
    <dgm:pt modelId="{36518890-C1DC-4F97-9F95-3DF8B57A7CF0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Dentistry </a:t>
          </a:r>
          <a:endParaRPr lang="ru-RU" dirty="0"/>
        </a:p>
      </dgm:t>
    </dgm:pt>
    <dgm:pt modelId="{B12F8702-3208-47CE-AA14-E5C28255ABF4}" type="parTrans" cxnId="{A441E5CA-B3A4-43C0-9011-06303CF4347F}">
      <dgm:prSet/>
      <dgm:spPr/>
      <dgm:t>
        <a:bodyPr/>
        <a:lstStyle/>
        <a:p>
          <a:endParaRPr lang="ru-RU"/>
        </a:p>
      </dgm:t>
    </dgm:pt>
    <dgm:pt modelId="{B3EEE227-A1E3-4216-BDBB-14EDBC94727F}" type="sibTrans" cxnId="{A441E5CA-B3A4-43C0-9011-06303CF4347F}">
      <dgm:prSet/>
      <dgm:spPr/>
      <dgm:t>
        <a:bodyPr/>
        <a:lstStyle/>
        <a:p>
          <a:endParaRPr lang="ru-RU"/>
        </a:p>
      </dgm:t>
    </dgm:pt>
    <dgm:pt modelId="{A631AF01-82A8-42B4-B0A2-DA57B0BBDFE0}">
      <dgm:prSet/>
      <dgm:spPr/>
      <dgm:t>
        <a:bodyPr/>
        <a:lstStyle/>
        <a:p>
          <a:pPr rtl="0"/>
          <a:r>
            <a:rPr lang="en-US" dirty="0" smtClean="0"/>
            <a:t>Pharmacy and Pharmaceutical Technology</a:t>
          </a:r>
          <a:endParaRPr lang="ru-RU" dirty="0"/>
        </a:p>
      </dgm:t>
    </dgm:pt>
    <dgm:pt modelId="{49F680BE-A46C-474E-AF05-88EE224265D3}" type="parTrans" cxnId="{94B9D195-6182-4DBD-928D-0F82A2E75282}">
      <dgm:prSet/>
      <dgm:spPr/>
      <dgm:t>
        <a:bodyPr/>
        <a:lstStyle/>
        <a:p>
          <a:endParaRPr lang="ru-RU"/>
        </a:p>
      </dgm:t>
    </dgm:pt>
    <dgm:pt modelId="{CB481BA8-91CD-4146-B8EE-5012E355F1AF}" type="sibTrans" cxnId="{94B9D195-6182-4DBD-928D-0F82A2E75282}">
      <dgm:prSet/>
      <dgm:spPr/>
      <dgm:t>
        <a:bodyPr/>
        <a:lstStyle/>
        <a:p>
          <a:endParaRPr lang="ru-RU"/>
        </a:p>
      </dgm:t>
    </dgm:pt>
    <dgm:pt modelId="{507C244F-08BA-4F08-8120-A7294FA459D8}">
      <dgm:prSet/>
      <dgm:spPr/>
      <dgm:t>
        <a:bodyPr/>
        <a:lstStyle/>
        <a:p>
          <a:pPr rtl="0"/>
          <a:r>
            <a:rPr lang="en-US" dirty="0" smtClean="0"/>
            <a:t>Public health, preventive medicine, nursing and management </a:t>
          </a:r>
          <a:endParaRPr lang="ru-RU" dirty="0"/>
        </a:p>
      </dgm:t>
    </dgm:pt>
    <dgm:pt modelId="{1D26FD8B-1B97-4869-9C54-77A9FB7FFB93}" type="parTrans" cxnId="{9D99A203-6B7F-42A3-A506-06E86BF3897C}">
      <dgm:prSet/>
      <dgm:spPr/>
      <dgm:t>
        <a:bodyPr/>
        <a:lstStyle/>
        <a:p>
          <a:endParaRPr lang="ru-RU"/>
        </a:p>
      </dgm:t>
    </dgm:pt>
    <dgm:pt modelId="{70EF6262-22C7-4FD3-AE86-0E55682D8200}" type="sibTrans" cxnId="{9D99A203-6B7F-42A3-A506-06E86BF3897C}">
      <dgm:prSet/>
      <dgm:spPr/>
      <dgm:t>
        <a:bodyPr/>
        <a:lstStyle/>
        <a:p>
          <a:endParaRPr lang="ru-RU"/>
        </a:p>
      </dgm:t>
    </dgm:pt>
    <dgm:pt modelId="{17E76606-A5E8-43C9-9AD7-061021AEA523}">
      <dgm:prSet/>
      <dgm:spPr/>
      <dgm:t>
        <a:bodyPr/>
        <a:lstStyle/>
        <a:p>
          <a:pPr rtl="0"/>
          <a:r>
            <a:rPr lang="en-US" dirty="0" smtClean="0"/>
            <a:t>Postgraduate education</a:t>
          </a:r>
          <a:endParaRPr lang="ru-RU" dirty="0"/>
        </a:p>
      </dgm:t>
    </dgm:pt>
    <dgm:pt modelId="{8F8069F8-BE0D-4D3F-8BF9-2E9EEC863AD5}" type="parTrans" cxnId="{5D9798FC-452B-463C-A39E-29B6BEA2F068}">
      <dgm:prSet/>
      <dgm:spPr/>
      <dgm:t>
        <a:bodyPr/>
        <a:lstStyle/>
        <a:p>
          <a:endParaRPr lang="ru-RU"/>
        </a:p>
      </dgm:t>
    </dgm:pt>
    <dgm:pt modelId="{602F373D-D2FD-49A6-BA78-87B648325978}" type="sibTrans" cxnId="{5D9798FC-452B-463C-A39E-29B6BEA2F068}">
      <dgm:prSet/>
      <dgm:spPr/>
      <dgm:t>
        <a:bodyPr/>
        <a:lstStyle/>
        <a:p>
          <a:endParaRPr lang="ru-RU"/>
        </a:p>
      </dgm:t>
    </dgm:pt>
    <dgm:pt modelId="{0C60C8C5-B24A-4586-AE0A-36D3FF8AA7FD}" type="pres">
      <dgm:prSet presAssocID="{4EBD7BAA-F279-400A-B060-642A6C99EED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6D3673-080C-4A49-8A76-BD18C2B16E9B}" type="pres">
      <dgm:prSet presAssocID="{8EB82FDA-3159-4F36-AE3D-6F577B1A39AD}" presName="circ1" presStyleLbl="vennNode1" presStyleIdx="0" presStyleCnt="7"/>
      <dgm:spPr/>
    </dgm:pt>
    <dgm:pt modelId="{2F5CA10E-0E43-4729-8080-9E1631BD61B7}" type="pres">
      <dgm:prSet presAssocID="{8EB82FDA-3159-4F36-AE3D-6F577B1A39A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14A065-0D40-4D1B-AED3-A86249EE84AA}" type="pres">
      <dgm:prSet presAssocID="{0E37632D-F030-4EE4-89D0-6CDCE6851274}" presName="circ2" presStyleLbl="vennNode1" presStyleIdx="1" presStyleCnt="7"/>
      <dgm:spPr/>
    </dgm:pt>
    <dgm:pt modelId="{AF38E58D-FB8A-4B4C-B9D5-8D3AF24EFA31}" type="pres">
      <dgm:prSet presAssocID="{0E37632D-F030-4EE4-89D0-6CDCE685127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B8422-3E4B-4698-8F1E-B540BACA1531}" type="pres">
      <dgm:prSet presAssocID="{44E78EFF-076D-4D85-AA45-8ACA568AD764}" presName="circ3" presStyleLbl="vennNode1" presStyleIdx="2" presStyleCnt="7"/>
      <dgm:spPr/>
    </dgm:pt>
    <dgm:pt modelId="{61A8986A-3F2C-45B5-AF79-071392489315}" type="pres">
      <dgm:prSet presAssocID="{44E78EFF-076D-4D85-AA45-8ACA568AD76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0C815-6722-40CC-B89A-12A1C42F7F7B}" type="pres">
      <dgm:prSet presAssocID="{36518890-C1DC-4F97-9F95-3DF8B57A7CF0}" presName="circ4" presStyleLbl="vennNode1" presStyleIdx="3" presStyleCnt="7"/>
      <dgm:spPr/>
    </dgm:pt>
    <dgm:pt modelId="{AB2363D1-9CAE-474C-BEC3-7C1F731AD09A}" type="pres">
      <dgm:prSet presAssocID="{36518890-C1DC-4F97-9F95-3DF8B57A7CF0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D3DB8-C80E-4B19-8905-9C82287D8DBF}" type="pres">
      <dgm:prSet presAssocID="{A631AF01-82A8-42B4-B0A2-DA57B0BBDFE0}" presName="circ5" presStyleLbl="vennNode1" presStyleIdx="4" presStyleCnt="7"/>
      <dgm:spPr/>
    </dgm:pt>
    <dgm:pt modelId="{AC9F721A-A5E6-4156-84F9-32333380102C}" type="pres">
      <dgm:prSet presAssocID="{A631AF01-82A8-42B4-B0A2-DA57B0BBDFE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9C928-3904-4E12-9C3D-807F8C1230F6}" type="pres">
      <dgm:prSet presAssocID="{507C244F-08BA-4F08-8120-A7294FA459D8}" presName="circ6" presStyleLbl="vennNode1" presStyleIdx="5" presStyleCnt="7"/>
      <dgm:spPr/>
    </dgm:pt>
    <dgm:pt modelId="{B7F5C016-65B4-417D-9611-03ED25BF3794}" type="pres">
      <dgm:prSet presAssocID="{507C244F-08BA-4F08-8120-A7294FA459D8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48AFF-900E-4BA5-AE21-5705E1DE22E7}" type="pres">
      <dgm:prSet presAssocID="{17E76606-A5E8-43C9-9AD7-061021AEA523}" presName="circ7" presStyleLbl="vennNode1" presStyleIdx="6" presStyleCnt="7"/>
      <dgm:spPr/>
      <dgm:t>
        <a:bodyPr/>
        <a:lstStyle/>
        <a:p>
          <a:endParaRPr lang="ru-RU"/>
        </a:p>
      </dgm:t>
    </dgm:pt>
    <dgm:pt modelId="{C91A0ADA-F46D-4AB1-8305-BF9CB17794C9}" type="pres">
      <dgm:prSet presAssocID="{17E76606-A5E8-43C9-9AD7-061021AEA523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DE919D-2859-4053-B14B-E7890850E2FE}" type="presOf" srcId="{0E37632D-F030-4EE4-89D0-6CDCE6851274}" destId="{AF38E58D-FB8A-4B4C-B9D5-8D3AF24EFA31}" srcOrd="0" destOrd="0" presId="urn:microsoft.com/office/officeart/2005/8/layout/venn1"/>
    <dgm:cxn modelId="{F3ADB6D4-0B2F-49C7-9ED9-D4901C462E65}" srcId="{4EBD7BAA-F279-400A-B060-642A6C99EED7}" destId="{8EB82FDA-3159-4F36-AE3D-6F577B1A39AD}" srcOrd="0" destOrd="0" parTransId="{2AB4C847-8704-43CA-B6C2-7D1CFFC79EBA}" sibTransId="{8D45DAEF-56DC-4C75-BEE0-95492732DC67}"/>
    <dgm:cxn modelId="{7056E5A6-03CA-4BD8-8D70-BE99918D9B59}" type="presOf" srcId="{4EBD7BAA-F279-400A-B060-642A6C99EED7}" destId="{0C60C8C5-B24A-4586-AE0A-36D3FF8AA7FD}" srcOrd="0" destOrd="0" presId="urn:microsoft.com/office/officeart/2005/8/layout/venn1"/>
    <dgm:cxn modelId="{9524E5EF-641D-473B-813E-AAC2002E2C65}" type="presOf" srcId="{44E78EFF-076D-4D85-AA45-8ACA568AD764}" destId="{61A8986A-3F2C-45B5-AF79-071392489315}" srcOrd="0" destOrd="0" presId="urn:microsoft.com/office/officeart/2005/8/layout/venn1"/>
    <dgm:cxn modelId="{4AEFF72F-6B0A-4A57-BCCA-1F7F41E6BA2B}" type="presOf" srcId="{8EB82FDA-3159-4F36-AE3D-6F577B1A39AD}" destId="{2F5CA10E-0E43-4729-8080-9E1631BD61B7}" srcOrd="0" destOrd="0" presId="urn:microsoft.com/office/officeart/2005/8/layout/venn1"/>
    <dgm:cxn modelId="{94B9D195-6182-4DBD-928D-0F82A2E75282}" srcId="{4EBD7BAA-F279-400A-B060-642A6C99EED7}" destId="{A631AF01-82A8-42B4-B0A2-DA57B0BBDFE0}" srcOrd="4" destOrd="0" parTransId="{49F680BE-A46C-474E-AF05-88EE224265D3}" sibTransId="{CB481BA8-91CD-4146-B8EE-5012E355F1AF}"/>
    <dgm:cxn modelId="{B7982C58-C080-47BF-AB3C-5FD1F55414E5}" srcId="{4EBD7BAA-F279-400A-B060-642A6C99EED7}" destId="{44E78EFF-076D-4D85-AA45-8ACA568AD764}" srcOrd="2" destOrd="0" parTransId="{A8A1A90E-115F-4A5E-A688-9542F4CCFFAB}" sibTransId="{79DA38CC-5321-425C-B202-6379CBADB7CB}"/>
    <dgm:cxn modelId="{A441E5CA-B3A4-43C0-9011-06303CF4347F}" srcId="{4EBD7BAA-F279-400A-B060-642A6C99EED7}" destId="{36518890-C1DC-4F97-9F95-3DF8B57A7CF0}" srcOrd="3" destOrd="0" parTransId="{B12F8702-3208-47CE-AA14-E5C28255ABF4}" sibTransId="{B3EEE227-A1E3-4216-BDBB-14EDBC94727F}"/>
    <dgm:cxn modelId="{5D9798FC-452B-463C-A39E-29B6BEA2F068}" srcId="{4EBD7BAA-F279-400A-B060-642A6C99EED7}" destId="{17E76606-A5E8-43C9-9AD7-061021AEA523}" srcOrd="6" destOrd="0" parTransId="{8F8069F8-BE0D-4D3F-8BF9-2E9EEC863AD5}" sibTransId="{602F373D-D2FD-49A6-BA78-87B648325978}"/>
    <dgm:cxn modelId="{8926C43D-B718-467F-9B8F-907E5236A7EC}" type="presOf" srcId="{17E76606-A5E8-43C9-9AD7-061021AEA523}" destId="{C91A0ADA-F46D-4AB1-8305-BF9CB17794C9}" srcOrd="0" destOrd="0" presId="urn:microsoft.com/office/officeart/2005/8/layout/venn1"/>
    <dgm:cxn modelId="{D4B9B3E1-86EA-43DC-B898-D463F65CC607}" type="presOf" srcId="{507C244F-08BA-4F08-8120-A7294FA459D8}" destId="{B7F5C016-65B4-417D-9611-03ED25BF3794}" srcOrd="0" destOrd="0" presId="urn:microsoft.com/office/officeart/2005/8/layout/venn1"/>
    <dgm:cxn modelId="{B5F1D0E5-66E8-4E3C-84E9-73CBF50437B5}" srcId="{4EBD7BAA-F279-400A-B060-642A6C99EED7}" destId="{0E37632D-F030-4EE4-89D0-6CDCE6851274}" srcOrd="1" destOrd="0" parTransId="{0C748751-AD23-4965-98D5-B3C04DD10240}" sibTransId="{606718E2-79B1-42ED-84B1-3649578E217C}"/>
    <dgm:cxn modelId="{9D99A203-6B7F-42A3-A506-06E86BF3897C}" srcId="{4EBD7BAA-F279-400A-B060-642A6C99EED7}" destId="{507C244F-08BA-4F08-8120-A7294FA459D8}" srcOrd="5" destOrd="0" parTransId="{1D26FD8B-1B97-4869-9C54-77A9FB7FFB93}" sibTransId="{70EF6262-22C7-4FD3-AE86-0E55682D8200}"/>
    <dgm:cxn modelId="{63DB7E7B-1F36-4F91-BB18-63BFB1337408}" type="presOf" srcId="{A631AF01-82A8-42B4-B0A2-DA57B0BBDFE0}" destId="{AC9F721A-A5E6-4156-84F9-32333380102C}" srcOrd="0" destOrd="0" presId="urn:microsoft.com/office/officeart/2005/8/layout/venn1"/>
    <dgm:cxn modelId="{1D170197-3CE0-4D5D-9A5F-E89CA53918AA}" type="presOf" srcId="{36518890-C1DC-4F97-9F95-3DF8B57A7CF0}" destId="{AB2363D1-9CAE-474C-BEC3-7C1F731AD09A}" srcOrd="0" destOrd="0" presId="urn:microsoft.com/office/officeart/2005/8/layout/venn1"/>
    <dgm:cxn modelId="{D4FC41BB-0DE3-4F9B-AA27-153BD47DE0AD}" type="presParOf" srcId="{0C60C8C5-B24A-4586-AE0A-36D3FF8AA7FD}" destId="{626D3673-080C-4A49-8A76-BD18C2B16E9B}" srcOrd="0" destOrd="0" presId="urn:microsoft.com/office/officeart/2005/8/layout/venn1"/>
    <dgm:cxn modelId="{8733FDFC-A0E4-4630-BB82-CFC2EFE517EC}" type="presParOf" srcId="{0C60C8C5-B24A-4586-AE0A-36D3FF8AA7FD}" destId="{2F5CA10E-0E43-4729-8080-9E1631BD61B7}" srcOrd="1" destOrd="0" presId="urn:microsoft.com/office/officeart/2005/8/layout/venn1"/>
    <dgm:cxn modelId="{43336ACE-BBE9-4402-A685-006762884753}" type="presParOf" srcId="{0C60C8C5-B24A-4586-AE0A-36D3FF8AA7FD}" destId="{F914A065-0D40-4D1B-AED3-A86249EE84AA}" srcOrd="2" destOrd="0" presId="urn:microsoft.com/office/officeart/2005/8/layout/venn1"/>
    <dgm:cxn modelId="{D1CF1C4F-470C-4D25-8092-E03A24EF14FE}" type="presParOf" srcId="{0C60C8C5-B24A-4586-AE0A-36D3FF8AA7FD}" destId="{AF38E58D-FB8A-4B4C-B9D5-8D3AF24EFA31}" srcOrd="3" destOrd="0" presId="urn:microsoft.com/office/officeart/2005/8/layout/venn1"/>
    <dgm:cxn modelId="{38CE8DBF-6DC2-4CB5-A126-F4B6D629A9AD}" type="presParOf" srcId="{0C60C8C5-B24A-4586-AE0A-36D3FF8AA7FD}" destId="{535B8422-3E4B-4698-8F1E-B540BACA1531}" srcOrd="4" destOrd="0" presId="urn:microsoft.com/office/officeart/2005/8/layout/venn1"/>
    <dgm:cxn modelId="{3CFA2602-8EAC-4520-9CC5-AAC76E17E2C0}" type="presParOf" srcId="{0C60C8C5-B24A-4586-AE0A-36D3FF8AA7FD}" destId="{61A8986A-3F2C-45B5-AF79-071392489315}" srcOrd="5" destOrd="0" presId="urn:microsoft.com/office/officeart/2005/8/layout/venn1"/>
    <dgm:cxn modelId="{8A5D100D-DFB3-4C87-871A-1B64E2A02A03}" type="presParOf" srcId="{0C60C8C5-B24A-4586-AE0A-36D3FF8AA7FD}" destId="{2750C815-6722-40CC-B89A-12A1C42F7F7B}" srcOrd="6" destOrd="0" presId="urn:microsoft.com/office/officeart/2005/8/layout/venn1"/>
    <dgm:cxn modelId="{C33E4E9A-6674-4A54-9953-D36D0A8F740D}" type="presParOf" srcId="{0C60C8C5-B24A-4586-AE0A-36D3FF8AA7FD}" destId="{AB2363D1-9CAE-474C-BEC3-7C1F731AD09A}" srcOrd="7" destOrd="0" presId="urn:microsoft.com/office/officeart/2005/8/layout/venn1"/>
    <dgm:cxn modelId="{15A29995-EF1A-42E0-B564-DC2449B44256}" type="presParOf" srcId="{0C60C8C5-B24A-4586-AE0A-36D3FF8AA7FD}" destId="{6B2D3DB8-C80E-4B19-8905-9C82287D8DBF}" srcOrd="8" destOrd="0" presId="urn:microsoft.com/office/officeart/2005/8/layout/venn1"/>
    <dgm:cxn modelId="{43059322-8DBE-4EFC-8162-DCB7E24A721C}" type="presParOf" srcId="{0C60C8C5-B24A-4586-AE0A-36D3FF8AA7FD}" destId="{AC9F721A-A5E6-4156-84F9-32333380102C}" srcOrd="9" destOrd="0" presId="urn:microsoft.com/office/officeart/2005/8/layout/venn1"/>
    <dgm:cxn modelId="{7915BCDE-BA9C-4E76-AD47-0422A6583B9F}" type="presParOf" srcId="{0C60C8C5-B24A-4586-AE0A-36D3FF8AA7FD}" destId="{00C9C928-3904-4E12-9C3D-807F8C1230F6}" srcOrd="10" destOrd="0" presId="urn:microsoft.com/office/officeart/2005/8/layout/venn1"/>
    <dgm:cxn modelId="{B2D53577-21AC-440C-9FA0-C4A60C89EEA9}" type="presParOf" srcId="{0C60C8C5-B24A-4586-AE0A-36D3FF8AA7FD}" destId="{B7F5C016-65B4-417D-9611-03ED25BF3794}" srcOrd="11" destOrd="0" presId="urn:microsoft.com/office/officeart/2005/8/layout/venn1"/>
    <dgm:cxn modelId="{D314648F-10AB-4F64-8C5F-5733FCF724D9}" type="presParOf" srcId="{0C60C8C5-B24A-4586-AE0A-36D3FF8AA7FD}" destId="{CDF48AFF-900E-4BA5-AE21-5705E1DE22E7}" srcOrd="12" destOrd="0" presId="urn:microsoft.com/office/officeart/2005/8/layout/venn1"/>
    <dgm:cxn modelId="{DDF1FA30-1852-4664-AB63-48C0571F19FC}" type="presParOf" srcId="{0C60C8C5-B24A-4586-AE0A-36D3FF8AA7FD}" destId="{C91A0ADA-F46D-4AB1-8305-BF9CB17794C9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FA960D-BA22-47CF-AF94-B681A4E5859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14FCC2-6EB9-49A0-8A73-69CF553808CB}">
      <dgm:prSet/>
      <dgm:spPr/>
      <dgm:t>
        <a:bodyPr/>
        <a:lstStyle/>
        <a:p>
          <a:pPr rtl="0"/>
          <a:r>
            <a:rPr lang="en-US" smtClean="0"/>
            <a:t>4 Clinics:</a:t>
          </a:r>
          <a:endParaRPr lang="ru-RU"/>
        </a:p>
      </dgm:t>
    </dgm:pt>
    <dgm:pt modelId="{6507B81E-988F-4AD7-B0D4-DF862FE83212}" type="parTrans" cxnId="{3F212762-744E-415B-8B04-919C23EFDFCB}">
      <dgm:prSet/>
      <dgm:spPr/>
      <dgm:t>
        <a:bodyPr/>
        <a:lstStyle/>
        <a:p>
          <a:endParaRPr lang="ru-RU"/>
        </a:p>
      </dgm:t>
    </dgm:pt>
    <dgm:pt modelId="{BF1B1630-A0F9-49E0-BD49-9FC3C072D47A}" type="sibTrans" cxnId="{3F212762-744E-415B-8B04-919C23EFDFCB}">
      <dgm:prSet/>
      <dgm:spPr/>
      <dgm:t>
        <a:bodyPr/>
        <a:lstStyle/>
        <a:p>
          <a:endParaRPr lang="ru-RU"/>
        </a:p>
      </dgm:t>
    </dgm:pt>
    <dgm:pt modelId="{8D42E7FD-A696-4087-97BA-8227DFE6677D}">
      <dgm:prSet/>
      <dgm:spPr/>
      <dgm:t>
        <a:bodyPr/>
        <a:lstStyle/>
        <a:p>
          <a:pPr rtl="0"/>
          <a:r>
            <a:rPr lang="en-US" dirty="0" smtClean="0"/>
            <a:t>Professorial clinic</a:t>
          </a:r>
          <a:endParaRPr lang="ru-RU" dirty="0"/>
        </a:p>
      </dgm:t>
    </dgm:pt>
    <dgm:pt modelId="{79C9CB4E-7547-4D06-85F1-E60C09E11076}" type="parTrans" cxnId="{9D3EA725-571D-4199-984B-5BEAC76AEF3C}">
      <dgm:prSet/>
      <dgm:spPr/>
      <dgm:t>
        <a:bodyPr/>
        <a:lstStyle/>
        <a:p>
          <a:endParaRPr lang="ru-RU"/>
        </a:p>
      </dgm:t>
    </dgm:pt>
    <dgm:pt modelId="{4A7705EF-9F9F-4AFC-920B-2C59ADB19C3B}" type="sibTrans" cxnId="{9D3EA725-571D-4199-984B-5BEAC76AEF3C}">
      <dgm:prSet/>
      <dgm:spPr/>
      <dgm:t>
        <a:bodyPr/>
        <a:lstStyle/>
        <a:p>
          <a:endParaRPr lang="ru-RU"/>
        </a:p>
      </dgm:t>
    </dgm:pt>
    <dgm:pt modelId="{E5587AE6-CA64-4371-A737-AA96DCA2FCDA}">
      <dgm:prSet/>
      <dgm:spPr/>
      <dgm:t>
        <a:bodyPr/>
        <a:lstStyle/>
        <a:p>
          <a:pPr rtl="0"/>
          <a:r>
            <a:rPr lang="en-US" smtClean="0"/>
            <a:t>Dentistry clinic</a:t>
          </a:r>
          <a:endParaRPr lang="ru-RU"/>
        </a:p>
      </dgm:t>
    </dgm:pt>
    <dgm:pt modelId="{D56E88D4-3C8C-42F1-AA59-9043FCE2160E}" type="parTrans" cxnId="{54826EE1-BC16-48FB-8ABE-53BFF9914196}">
      <dgm:prSet/>
      <dgm:spPr/>
      <dgm:t>
        <a:bodyPr/>
        <a:lstStyle/>
        <a:p>
          <a:endParaRPr lang="ru-RU"/>
        </a:p>
      </dgm:t>
    </dgm:pt>
    <dgm:pt modelId="{C8D2341E-07B8-4715-8215-1E18EAE7A9F8}" type="sibTrans" cxnId="{54826EE1-BC16-48FB-8ABE-53BFF9914196}">
      <dgm:prSet/>
      <dgm:spPr/>
      <dgm:t>
        <a:bodyPr/>
        <a:lstStyle/>
        <a:p>
          <a:endParaRPr lang="ru-RU"/>
        </a:p>
      </dgm:t>
    </dgm:pt>
    <dgm:pt modelId="{79323969-1F98-4CFF-83D7-3FDE104426E3}">
      <dgm:prSet/>
      <dgm:spPr/>
      <dgm:t>
        <a:bodyPr/>
        <a:lstStyle/>
        <a:p>
          <a:pPr rtl="0"/>
          <a:r>
            <a:rPr lang="en-US" dirty="0" smtClean="0"/>
            <a:t>Clinic of internal diseases </a:t>
          </a:r>
          <a:endParaRPr lang="ru-RU" dirty="0"/>
        </a:p>
      </dgm:t>
    </dgm:pt>
    <dgm:pt modelId="{1E784800-092E-426F-934C-424CF90133C6}" type="parTrans" cxnId="{175DA228-2581-4BEB-906A-85D06D19170C}">
      <dgm:prSet/>
      <dgm:spPr/>
      <dgm:t>
        <a:bodyPr/>
        <a:lstStyle/>
        <a:p>
          <a:endParaRPr lang="ru-RU"/>
        </a:p>
      </dgm:t>
    </dgm:pt>
    <dgm:pt modelId="{6A8B5C37-996F-4632-B7F2-FFD1172E04B7}" type="sibTrans" cxnId="{175DA228-2581-4BEB-906A-85D06D19170C}">
      <dgm:prSet/>
      <dgm:spPr/>
      <dgm:t>
        <a:bodyPr/>
        <a:lstStyle/>
        <a:p>
          <a:endParaRPr lang="ru-RU"/>
        </a:p>
      </dgm:t>
    </dgm:pt>
    <dgm:pt modelId="{C8011508-10BE-4DD4-8F4A-D663321E8AB8}">
      <dgm:prSet/>
      <dgm:spPr/>
      <dgm:t>
        <a:bodyPr/>
        <a:lstStyle/>
        <a:p>
          <a:pPr rtl="0"/>
          <a:r>
            <a:rPr lang="en-US" dirty="0" smtClean="0"/>
            <a:t>Children’s clinic “</a:t>
          </a:r>
          <a:r>
            <a:rPr lang="en-US" dirty="0" err="1" smtClean="0"/>
            <a:t>Aksay</a:t>
          </a:r>
          <a:r>
            <a:rPr lang="en-US" dirty="0" smtClean="0"/>
            <a:t>”</a:t>
          </a:r>
          <a:endParaRPr lang="ru-RU" dirty="0"/>
        </a:p>
      </dgm:t>
    </dgm:pt>
    <dgm:pt modelId="{DA3829BE-1621-4644-A75D-7A76E6258C93}" type="parTrans" cxnId="{AB4E6BEC-9332-4A7B-B146-EFE8FF43CC53}">
      <dgm:prSet/>
      <dgm:spPr/>
      <dgm:t>
        <a:bodyPr/>
        <a:lstStyle/>
        <a:p>
          <a:endParaRPr lang="ru-RU"/>
        </a:p>
      </dgm:t>
    </dgm:pt>
    <dgm:pt modelId="{3A38ACC7-8E0D-46DD-8E1A-F7FD7C0414C2}" type="sibTrans" cxnId="{AB4E6BEC-9332-4A7B-B146-EFE8FF43CC53}">
      <dgm:prSet/>
      <dgm:spPr/>
      <dgm:t>
        <a:bodyPr/>
        <a:lstStyle/>
        <a:p>
          <a:endParaRPr lang="ru-RU"/>
        </a:p>
      </dgm:t>
    </dgm:pt>
    <dgm:pt modelId="{82B9C6C9-6B86-4CB0-8F71-83C9AD78B554}" type="pres">
      <dgm:prSet presAssocID="{44FA960D-BA22-47CF-AF94-B681A4E5859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357C14-0983-460C-868C-8151038D8D0D}" type="pres">
      <dgm:prSet presAssocID="{3714FCC2-6EB9-49A0-8A73-69CF553808CB}" presName="circ1" presStyleLbl="vennNode1" presStyleIdx="0" presStyleCnt="5"/>
      <dgm:spPr/>
    </dgm:pt>
    <dgm:pt modelId="{723BB2E3-835A-489B-A089-56DC79670DF2}" type="pres">
      <dgm:prSet presAssocID="{3714FCC2-6EB9-49A0-8A73-69CF553808C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4D997-F986-43CE-B0E4-6AADB2324339}" type="pres">
      <dgm:prSet presAssocID="{8D42E7FD-A696-4087-97BA-8227DFE6677D}" presName="circ2" presStyleLbl="vennNode1" presStyleIdx="1" presStyleCnt="5"/>
      <dgm:spPr/>
    </dgm:pt>
    <dgm:pt modelId="{9F75A889-45A7-4ED4-9F2C-F01D4F956AA6}" type="pres">
      <dgm:prSet presAssocID="{8D42E7FD-A696-4087-97BA-8227DFE6677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817DB-9E39-4ABF-962B-BF927DCF866C}" type="pres">
      <dgm:prSet presAssocID="{E5587AE6-CA64-4371-A737-AA96DCA2FCDA}" presName="circ3" presStyleLbl="vennNode1" presStyleIdx="2" presStyleCnt="5"/>
      <dgm:spPr/>
    </dgm:pt>
    <dgm:pt modelId="{35B4FD39-1972-4BDC-84E5-3A016329BFCC}" type="pres">
      <dgm:prSet presAssocID="{E5587AE6-CA64-4371-A737-AA96DCA2FCD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320F9-FAAE-416A-A16E-8C632428082E}" type="pres">
      <dgm:prSet presAssocID="{79323969-1F98-4CFF-83D7-3FDE104426E3}" presName="circ4" presStyleLbl="vennNode1" presStyleIdx="3" presStyleCnt="5"/>
      <dgm:spPr/>
    </dgm:pt>
    <dgm:pt modelId="{5BE44249-0D0D-4553-B41B-DC2B0EB1A9B4}" type="pres">
      <dgm:prSet presAssocID="{79323969-1F98-4CFF-83D7-3FDE104426E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3DD61-E206-4561-AFF9-2FEB495A3826}" type="pres">
      <dgm:prSet presAssocID="{C8011508-10BE-4DD4-8F4A-D663321E8AB8}" presName="circ5" presStyleLbl="vennNode1" presStyleIdx="4" presStyleCnt="5"/>
      <dgm:spPr/>
    </dgm:pt>
    <dgm:pt modelId="{DE3E1EB8-FD23-47F6-B436-79FE5F28548E}" type="pres">
      <dgm:prSet presAssocID="{C8011508-10BE-4DD4-8F4A-D663321E8AB8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1547A8-E3C2-46C8-9FCC-66CA169824ED}" type="presOf" srcId="{8D42E7FD-A696-4087-97BA-8227DFE6677D}" destId="{9F75A889-45A7-4ED4-9F2C-F01D4F956AA6}" srcOrd="0" destOrd="0" presId="urn:microsoft.com/office/officeart/2005/8/layout/venn1"/>
    <dgm:cxn modelId="{59549929-DAAD-4831-9FBA-1888BDC5A721}" type="presOf" srcId="{C8011508-10BE-4DD4-8F4A-D663321E8AB8}" destId="{DE3E1EB8-FD23-47F6-B436-79FE5F28548E}" srcOrd="0" destOrd="0" presId="urn:microsoft.com/office/officeart/2005/8/layout/venn1"/>
    <dgm:cxn modelId="{CAB5A3EB-A524-4789-ADC6-5B2401C6480C}" type="presOf" srcId="{3714FCC2-6EB9-49A0-8A73-69CF553808CB}" destId="{723BB2E3-835A-489B-A089-56DC79670DF2}" srcOrd="0" destOrd="0" presId="urn:microsoft.com/office/officeart/2005/8/layout/venn1"/>
    <dgm:cxn modelId="{0A2DBAFD-2BB7-425B-88F7-D628FB53243E}" type="presOf" srcId="{79323969-1F98-4CFF-83D7-3FDE104426E3}" destId="{5BE44249-0D0D-4553-B41B-DC2B0EB1A9B4}" srcOrd="0" destOrd="0" presId="urn:microsoft.com/office/officeart/2005/8/layout/venn1"/>
    <dgm:cxn modelId="{54826EE1-BC16-48FB-8ABE-53BFF9914196}" srcId="{44FA960D-BA22-47CF-AF94-B681A4E58598}" destId="{E5587AE6-CA64-4371-A737-AA96DCA2FCDA}" srcOrd="2" destOrd="0" parTransId="{D56E88D4-3C8C-42F1-AA59-9043FCE2160E}" sibTransId="{C8D2341E-07B8-4715-8215-1E18EAE7A9F8}"/>
    <dgm:cxn modelId="{F27CDE68-DBB6-443E-A40C-D5CCC241FA8A}" type="presOf" srcId="{E5587AE6-CA64-4371-A737-AA96DCA2FCDA}" destId="{35B4FD39-1972-4BDC-84E5-3A016329BFCC}" srcOrd="0" destOrd="0" presId="urn:microsoft.com/office/officeart/2005/8/layout/venn1"/>
    <dgm:cxn modelId="{9D3EA725-571D-4199-984B-5BEAC76AEF3C}" srcId="{44FA960D-BA22-47CF-AF94-B681A4E58598}" destId="{8D42E7FD-A696-4087-97BA-8227DFE6677D}" srcOrd="1" destOrd="0" parTransId="{79C9CB4E-7547-4D06-85F1-E60C09E11076}" sibTransId="{4A7705EF-9F9F-4AFC-920B-2C59ADB19C3B}"/>
    <dgm:cxn modelId="{175DA228-2581-4BEB-906A-85D06D19170C}" srcId="{44FA960D-BA22-47CF-AF94-B681A4E58598}" destId="{79323969-1F98-4CFF-83D7-3FDE104426E3}" srcOrd="3" destOrd="0" parTransId="{1E784800-092E-426F-934C-424CF90133C6}" sibTransId="{6A8B5C37-996F-4632-B7F2-FFD1172E04B7}"/>
    <dgm:cxn modelId="{3F212762-744E-415B-8B04-919C23EFDFCB}" srcId="{44FA960D-BA22-47CF-AF94-B681A4E58598}" destId="{3714FCC2-6EB9-49A0-8A73-69CF553808CB}" srcOrd="0" destOrd="0" parTransId="{6507B81E-988F-4AD7-B0D4-DF862FE83212}" sibTransId="{BF1B1630-A0F9-49E0-BD49-9FC3C072D47A}"/>
    <dgm:cxn modelId="{1A810451-D252-4338-A2FC-08FC4171FA10}" type="presOf" srcId="{44FA960D-BA22-47CF-AF94-B681A4E58598}" destId="{82B9C6C9-6B86-4CB0-8F71-83C9AD78B554}" srcOrd="0" destOrd="0" presId="urn:microsoft.com/office/officeart/2005/8/layout/venn1"/>
    <dgm:cxn modelId="{AB4E6BEC-9332-4A7B-B146-EFE8FF43CC53}" srcId="{44FA960D-BA22-47CF-AF94-B681A4E58598}" destId="{C8011508-10BE-4DD4-8F4A-D663321E8AB8}" srcOrd="4" destOrd="0" parTransId="{DA3829BE-1621-4644-A75D-7A76E6258C93}" sibTransId="{3A38ACC7-8E0D-46DD-8E1A-F7FD7C0414C2}"/>
    <dgm:cxn modelId="{EFEB2F21-D734-4169-8505-64E2A5E085AF}" type="presParOf" srcId="{82B9C6C9-6B86-4CB0-8F71-83C9AD78B554}" destId="{CA357C14-0983-460C-868C-8151038D8D0D}" srcOrd="0" destOrd="0" presId="urn:microsoft.com/office/officeart/2005/8/layout/venn1"/>
    <dgm:cxn modelId="{01331F8E-B7E2-45F5-996A-B8CBC875F087}" type="presParOf" srcId="{82B9C6C9-6B86-4CB0-8F71-83C9AD78B554}" destId="{723BB2E3-835A-489B-A089-56DC79670DF2}" srcOrd="1" destOrd="0" presId="urn:microsoft.com/office/officeart/2005/8/layout/venn1"/>
    <dgm:cxn modelId="{F34D39DA-878D-4B38-8B92-FD08E5718DE2}" type="presParOf" srcId="{82B9C6C9-6B86-4CB0-8F71-83C9AD78B554}" destId="{4C64D997-F986-43CE-B0E4-6AADB2324339}" srcOrd="2" destOrd="0" presId="urn:microsoft.com/office/officeart/2005/8/layout/venn1"/>
    <dgm:cxn modelId="{93B8A98C-2028-46B4-A07C-964C9A7AB350}" type="presParOf" srcId="{82B9C6C9-6B86-4CB0-8F71-83C9AD78B554}" destId="{9F75A889-45A7-4ED4-9F2C-F01D4F956AA6}" srcOrd="3" destOrd="0" presId="urn:microsoft.com/office/officeart/2005/8/layout/venn1"/>
    <dgm:cxn modelId="{AF1977C9-DA4D-42C4-83DB-939FBEB9052F}" type="presParOf" srcId="{82B9C6C9-6B86-4CB0-8F71-83C9AD78B554}" destId="{6E0817DB-9E39-4ABF-962B-BF927DCF866C}" srcOrd="4" destOrd="0" presId="urn:microsoft.com/office/officeart/2005/8/layout/venn1"/>
    <dgm:cxn modelId="{D593028B-8CC9-4C86-A804-97304A1F1686}" type="presParOf" srcId="{82B9C6C9-6B86-4CB0-8F71-83C9AD78B554}" destId="{35B4FD39-1972-4BDC-84E5-3A016329BFCC}" srcOrd="5" destOrd="0" presId="urn:microsoft.com/office/officeart/2005/8/layout/venn1"/>
    <dgm:cxn modelId="{BDBD203F-AE73-4FEB-92D3-AF0E229DB595}" type="presParOf" srcId="{82B9C6C9-6B86-4CB0-8F71-83C9AD78B554}" destId="{B09320F9-FAAE-416A-A16E-8C632428082E}" srcOrd="6" destOrd="0" presId="urn:microsoft.com/office/officeart/2005/8/layout/venn1"/>
    <dgm:cxn modelId="{B95A64EE-230B-4E2E-B6CC-D100A0179E07}" type="presParOf" srcId="{82B9C6C9-6B86-4CB0-8F71-83C9AD78B554}" destId="{5BE44249-0D0D-4553-B41B-DC2B0EB1A9B4}" srcOrd="7" destOrd="0" presId="urn:microsoft.com/office/officeart/2005/8/layout/venn1"/>
    <dgm:cxn modelId="{6284F077-79AD-4E1E-A3B5-F289614D023D}" type="presParOf" srcId="{82B9C6C9-6B86-4CB0-8F71-83C9AD78B554}" destId="{B8A3DD61-E206-4561-AFF9-2FEB495A3826}" srcOrd="8" destOrd="0" presId="urn:microsoft.com/office/officeart/2005/8/layout/venn1"/>
    <dgm:cxn modelId="{BA720B61-8275-402C-BB50-DA8FA2A0B54D}" type="presParOf" srcId="{82B9C6C9-6B86-4CB0-8F71-83C9AD78B554}" destId="{DE3E1EB8-FD23-47F6-B436-79FE5F28548E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C748BC-49AB-4DFB-B4A0-08C43703AED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33A736-2305-433D-A263-6189DDFF941C}">
      <dgm:prSet phldrT="[Текст]"/>
      <dgm:spPr/>
      <dgm:t>
        <a:bodyPr/>
        <a:lstStyle/>
        <a:p>
          <a:r>
            <a:rPr lang="en-US" dirty="0" smtClean="0">
              <a:latin typeface="Century Gothic" panose="020B0502020202020204" pitchFamily="34" charset="0"/>
            </a:rPr>
            <a:t>Facilities </a:t>
          </a:r>
          <a:endParaRPr lang="ru-RU" dirty="0">
            <a:latin typeface="Century Gothic" panose="020B0502020202020204" pitchFamily="34" charset="0"/>
          </a:endParaRPr>
        </a:p>
      </dgm:t>
    </dgm:pt>
    <dgm:pt modelId="{BAFB0B9E-AFA9-4661-9EDB-68C60609819F}" type="parTrans" cxnId="{8C93CF89-F073-43E5-AC92-BBC980C1733F}">
      <dgm:prSet/>
      <dgm:spPr/>
      <dgm:t>
        <a:bodyPr/>
        <a:lstStyle/>
        <a:p>
          <a:endParaRPr lang="ru-RU"/>
        </a:p>
      </dgm:t>
    </dgm:pt>
    <dgm:pt modelId="{48A13A89-EC0C-430B-9B6E-7005AC4C2096}" type="sibTrans" cxnId="{8C93CF89-F073-43E5-AC92-BBC980C1733F}">
      <dgm:prSet/>
      <dgm:spPr/>
      <dgm:t>
        <a:bodyPr/>
        <a:lstStyle/>
        <a:p>
          <a:endParaRPr lang="ru-RU"/>
        </a:p>
      </dgm:t>
    </dgm:pt>
    <dgm:pt modelId="{DF416AAF-A1BA-421C-AA79-83C9053D3B07}">
      <dgm:prSet phldrT="[Текст]" custT="1"/>
      <dgm:spPr/>
      <dgm:t>
        <a:bodyPr/>
        <a:lstStyle/>
        <a:p>
          <a:r>
            <a:rPr lang="en-US" sz="1400" dirty="0" smtClean="0">
              <a:latin typeface="Calibri" pitchFamily="34" charset="0"/>
            </a:rPr>
            <a:t>Museum</a:t>
          </a:r>
          <a:endParaRPr lang="ru-RU" sz="1400" dirty="0">
            <a:latin typeface="Calibri" pitchFamily="34" charset="0"/>
          </a:endParaRPr>
        </a:p>
      </dgm:t>
    </dgm:pt>
    <dgm:pt modelId="{9DC735F0-ACC4-4714-BAF2-953A3A7DDF90}" type="parTrans" cxnId="{DA89FD98-285A-4E60-AFD5-2989C464FDAB}">
      <dgm:prSet/>
      <dgm:spPr/>
      <dgm:t>
        <a:bodyPr/>
        <a:lstStyle/>
        <a:p>
          <a:endParaRPr lang="ru-RU"/>
        </a:p>
      </dgm:t>
    </dgm:pt>
    <dgm:pt modelId="{3CF2DE70-350A-4BB2-9CA3-230776FF8A87}" type="sibTrans" cxnId="{DA89FD98-285A-4E60-AFD5-2989C464FDAB}">
      <dgm:prSet/>
      <dgm:spPr/>
      <dgm:t>
        <a:bodyPr/>
        <a:lstStyle/>
        <a:p>
          <a:endParaRPr lang="ru-RU"/>
        </a:p>
      </dgm:t>
    </dgm:pt>
    <dgm:pt modelId="{05AFF1F1-3F4B-46FB-814A-B2BC618E2290}">
      <dgm:prSet phldrT="[Текст]" custT="1"/>
      <dgm:spPr/>
      <dgm:t>
        <a:bodyPr/>
        <a:lstStyle/>
        <a:p>
          <a:r>
            <a:rPr lang="ru-RU" sz="1200" dirty="0" smtClean="0">
              <a:latin typeface="Calibri" pitchFamily="34" charset="0"/>
              <a:cs typeface="Times New Roman" pitchFamily="18" charset="0"/>
            </a:rPr>
            <a:t>7 </a:t>
          </a:r>
          <a:r>
            <a:rPr lang="en-US" sz="1200" dirty="0" smtClean="0">
              <a:latin typeface="Calibri" pitchFamily="34" charset="0"/>
              <a:cs typeface="Times New Roman" pitchFamily="18" charset="0"/>
            </a:rPr>
            <a:t>dormitories </a:t>
          </a:r>
          <a:endParaRPr lang="ru-RU" sz="1200" dirty="0">
            <a:latin typeface="Calibri" pitchFamily="34" charset="0"/>
          </a:endParaRPr>
        </a:p>
      </dgm:t>
    </dgm:pt>
    <dgm:pt modelId="{0CCC5322-4EBF-4C7D-8981-21E89F2C24E7}" type="parTrans" cxnId="{3A472F7C-05A0-4F17-9712-A4FCC398D12F}">
      <dgm:prSet/>
      <dgm:spPr/>
      <dgm:t>
        <a:bodyPr/>
        <a:lstStyle/>
        <a:p>
          <a:endParaRPr lang="ru-RU"/>
        </a:p>
      </dgm:t>
    </dgm:pt>
    <dgm:pt modelId="{F84732F6-0D38-4763-A9C3-57BA9799D4B9}" type="sibTrans" cxnId="{3A472F7C-05A0-4F17-9712-A4FCC398D12F}">
      <dgm:prSet/>
      <dgm:spPr/>
      <dgm:t>
        <a:bodyPr/>
        <a:lstStyle/>
        <a:p>
          <a:endParaRPr lang="ru-RU"/>
        </a:p>
      </dgm:t>
    </dgm:pt>
    <dgm:pt modelId="{30CE3C86-1BDD-4CD2-A89B-A240F1869F5F}">
      <dgm:prSet phldrT="[Текст]" custT="1"/>
      <dgm:spPr/>
      <dgm:t>
        <a:bodyPr/>
        <a:lstStyle/>
        <a:p>
          <a:r>
            <a:rPr lang="en-US" sz="1200" dirty="0" smtClean="0">
              <a:latin typeface="Calibri" pitchFamily="34" charset="0"/>
            </a:rPr>
            <a:t>7 academic buildings </a:t>
          </a:r>
          <a:endParaRPr lang="ru-RU" sz="1200" dirty="0">
            <a:latin typeface="Calibri" pitchFamily="34" charset="0"/>
          </a:endParaRPr>
        </a:p>
      </dgm:t>
    </dgm:pt>
    <dgm:pt modelId="{37402B90-62AE-4351-BFEF-2BB6C1216B82}" type="parTrans" cxnId="{D19E1B5D-73CA-4406-9A4D-8309F504BE8B}">
      <dgm:prSet/>
      <dgm:spPr/>
      <dgm:t>
        <a:bodyPr/>
        <a:lstStyle/>
        <a:p>
          <a:endParaRPr lang="ru-RU"/>
        </a:p>
      </dgm:t>
    </dgm:pt>
    <dgm:pt modelId="{1A9BF753-81E0-4BFD-9A13-1378FAA4E8EF}" type="sibTrans" cxnId="{D19E1B5D-73CA-4406-9A4D-8309F504BE8B}">
      <dgm:prSet/>
      <dgm:spPr/>
      <dgm:t>
        <a:bodyPr/>
        <a:lstStyle/>
        <a:p>
          <a:endParaRPr lang="ru-RU"/>
        </a:p>
      </dgm:t>
    </dgm:pt>
    <dgm:pt modelId="{DB2407D5-6A70-4BF9-9C77-24F0466ECB54}">
      <dgm:prSet phldrT="[Текст]" custT="1"/>
      <dgm:spPr/>
      <dgm:t>
        <a:bodyPr/>
        <a:lstStyle/>
        <a:p>
          <a:r>
            <a:rPr lang="ru-RU" sz="1200" dirty="0" smtClean="0">
              <a:latin typeface="Calibri" pitchFamily="34" charset="0"/>
              <a:cs typeface="Times New Roman" pitchFamily="18" charset="0"/>
            </a:rPr>
            <a:t>100 </a:t>
          </a:r>
          <a:r>
            <a:rPr lang="en-US" sz="1200" dirty="0" smtClean="0">
              <a:latin typeface="Calibri" pitchFamily="34" charset="0"/>
              <a:cs typeface="Times New Roman" pitchFamily="18" charset="0"/>
            </a:rPr>
            <a:t>clinical sites </a:t>
          </a:r>
          <a:endParaRPr lang="ru-RU" sz="1200" dirty="0">
            <a:latin typeface="Calibri" pitchFamily="34" charset="0"/>
          </a:endParaRPr>
        </a:p>
      </dgm:t>
    </dgm:pt>
    <dgm:pt modelId="{33CB4282-F6B6-42A8-B308-D6010AB52E34}" type="parTrans" cxnId="{25AAD5B9-5599-4B7B-BF24-B22A9AFE1677}">
      <dgm:prSet/>
      <dgm:spPr/>
      <dgm:t>
        <a:bodyPr/>
        <a:lstStyle/>
        <a:p>
          <a:endParaRPr lang="ru-RU"/>
        </a:p>
      </dgm:t>
    </dgm:pt>
    <dgm:pt modelId="{D4BB0055-AC62-4F03-A60E-18850C5760D1}" type="sibTrans" cxnId="{25AAD5B9-5599-4B7B-BF24-B22A9AFE1677}">
      <dgm:prSet/>
      <dgm:spPr/>
      <dgm:t>
        <a:bodyPr/>
        <a:lstStyle/>
        <a:p>
          <a:endParaRPr lang="ru-RU"/>
        </a:p>
      </dgm:t>
    </dgm:pt>
    <dgm:pt modelId="{AAFC9307-2D1C-4811-9DD8-A242E7A54D07}">
      <dgm:prSet phldrT="[Текст]" custT="1"/>
      <dgm:spPr/>
      <dgm:t>
        <a:bodyPr/>
        <a:lstStyle/>
        <a:p>
          <a:r>
            <a:rPr lang="en-US" sz="1200" dirty="0" smtClean="0">
              <a:latin typeface="Calibri" pitchFamily="34" charset="0"/>
              <a:cs typeface="Times New Roman" pitchFamily="18" charset="0"/>
            </a:rPr>
            <a:t>Museum of anatomy </a:t>
          </a:r>
          <a:endParaRPr lang="ru-RU" sz="1200" dirty="0">
            <a:latin typeface="Calibri" pitchFamily="34" charset="0"/>
          </a:endParaRPr>
        </a:p>
      </dgm:t>
    </dgm:pt>
    <dgm:pt modelId="{2FAF410D-E700-47B4-924D-F34084C221D2}" type="parTrans" cxnId="{638EBB94-6980-4730-9B86-64859C724B13}">
      <dgm:prSet/>
      <dgm:spPr/>
      <dgm:t>
        <a:bodyPr/>
        <a:lstStyle/>
        <a:p>
          <a:endParaRPr lang="ru-RU"/>
        </a:p>
      </dgm:t>
    </dgm:pt>
    <dgm:pt modelId="{763433CF-27C0-4B04-9414-D38424A767C1}" type="sibTrans" cxnId="{638EBB94-6980-4730-9B86-64859C724B13}">
      <dgm:prSet/>
      <dgm:spPr/>
      <dgm:t>
        <a:bodyPr/>
        <a:lstStyle/>
        <a:p>
          <a:endParaRPr lang="ru-RU"/>
        </a:p>
      </dgm:t>
    </dgm:pt>
    <dgm:pt modelId="{6ACB1A48-FD0C-4D1A-8147-BF80C45AB5A0}">
      <dgm:prSet phldrT="[Текст]" custT="1"/>
      <dgm:spPr/>
      <dgm:t>
        <a:bodyPr/>
        <a:lstStyle/>
        <a:p>
          <a:r>
            <a:rPr lang="en-US" sz="1050" dirty="0" smtClean="0">
              <a:latin typeface="Calibri" pitchFamily="34" charset="0"/>
            </a:rPr>
            <a:t>Sports Hall with a total area of 1 361 </a:t>
          </a:r>
          <a:r>
            <a:rPr lang="en-US" sz="1050" dirty="0" err="1" smtClean="0">
              <a:latin typeface="Calibri" pitchFamily="34" charset="0"/>
            </a:rPr>
            <a:t>sq.m</a:t>
          </a:r>
          <a:r>
            <a:rPr lang="en-US" sz="1050" dirty="0" smtClean="0">
              <a:latin typeface="Calibri" pitchFamily="34" charset="0"/>
            </a:rPr>
            <a:t>.</a:t>
          </a:r>
          <a:endParaRPr lang="ru-RU" sz="1050" dirty="0">
            <a:latin typeface="Calibri" pitchFamily="34" charset="0"/>
          </a:endParaRPr>
        </a:p>
      </dgm:t>
    </dgm:pt>
    <dgm:pt modelId="{E290EF67-EFE0-47DE-A7DC-41C7AA8C87D8}" type="parTrans" cxnId="{47BB37B5-26E5-441F-B079-44C335EE5357}">
      <dgm:prSet/>
      <dgm:spPr/>
      <dgm:t>
        <a:bodyPr/>
        <a:lstStyle/>
        <a:p>
          <a:endParaRPr lang="ru-RU"/>
        </a:p>
      </dgm:t>
    </dgm:pt>
    <dgm:pt modelId="{66119D13-B73E-4242-8C11-525EDF59C365}" type="sibTrans" cxnId="{47BB37B5-26E5-441F-B079-44C335EE5357}">
      <dgm:prSet/>
      <dgm:spPr/>
      <dgm:t>
        <a:bodyPr/>
        <a:lstStyle/>
        <a:p>
          <a:endParaRPr lang="ru-RU"/>
        </a:p>
      </dgm:t>
    </dgm:pt>
    <dgm:pt modelId="{FF6E7E9A-110C-48CE-A5F5-38D336925C5A}">
      <dgm:prSet phldrT="[Текст]" custT="1"/>
      <dgm:spPr/>
      <dgm:t>
        <a:bodyPr/>
        <a:lstStyle/>
        <a:p>
          <a:r>
            <a:rPr lang="en-US" sz="1400" dirty="0" smtClean="0">
              <a:latin typeface="Calibri" pitchFamily="34" charset="0"/>
              <a:cs typeface="Times New Roman" pitchFamily="18" charset="0"/>
            </a:rPr>
            <a:t>Test </a:t>
          </a:r>
          <a:r>
            <a:rPr lang="en-US" sz="1400" dirty="0" err="1" smtClean="0">
              <a:latin typeface="Calibri" pitchFamily="34" charset="0"/>
              <a:cs typeface="Times New Roman" pitchFamily="18" charset="0"/>
            </a:rPr>
            <a:t>centre</a:t>
          </a:r>
          <a:r>
            <a:rPr lang="en-US" sz="1400" dirty="0" smtClean="0">
              <a:latin typeface="Calibri" pitchFamily="34" charset="0"/>
              <a:cs typeface="Times New Roman" pitchFamily="18" charset="0"/>
            </a:rPr>
            <a:t> </a:t>
          </a:r>
          <a:endParaRPr lang="ru-RU" sz="1400" dirty="0">
            <a:latin typeface="Calibri" pitchFamily="34" charset="0"/>
          </a:endParaRPr>
        </a:p>
      </dgm:t>
    </dgm:pt>
    <dgm:pt modelId="{60EEED2E-F294-4D53-BB99-0B50E2875199}" type="parTrans" cxnId="{501DB7FC-CDA5-4F19-9B71-4D0C4DD48761}">
      <dgm:prSet/>
      <dgm:spPr/>
      <dgm:t>
        <a:bodyPr/>
        <a:lstStyle/>
        <a:p>
          <a:endParaRPr lang="ru-RU"/>
        </a:p>
      </dgm:t>
    </dgm:pt>
    <dgm:pt modelId="{20F6192E-9B5E-4B5E-A897-B0D8AD5C0372}" type="sibTrans" cxnId="{501DB7FC-CDA5-4F19-9B71-4D0C4DD48761}">
      <dgm:prSet/>
      <dgm:spPr/>
      <dgm:t>
        <a:bodyPr/>
        <a:lstStyle/>
        <a:p>
          <a:endParaRPr lang="ru-RU"/>
        </a:p>
      </dgm:t>
    </dgm:pt>
    <dgm:pt modelId="{905B9BD1-AEA1-46F4-B0D8-82A01CB7752D}">
      <dgm:prSet phldrT="[Текст]" custT="1"/>
      <dgm:spPr/>
      <dgm:t>
        <a:bodyPr/>
        <a:lstStyle/>
        <a:p>
          <a:r>
            <a:rPr lang="en-US" sz="1200" dirty="0" smtClean="0">
              <a:latin typeface="Calibri" pitchFamily="34" charset="0"/>
              <a:cs typeface="Times New Roman" pitchFamily="18" charset="0"/>
            </a:rPr>
            <a:t>Theatre “Concordia”</a:t>
          </a:r>
          <a:endParaRPr lang="ru-RU" sz="1200" dirty="0">
            <a:latin typeface="Calibri" pitchFamily="34" charset="0"/>
          </a:endParaRPr>
        </a:p>
      </dgm:t>
    </dgm:pt>
    <dgm:pt modelId="{7C69E3F2-C8CD-4284-95A2-7B5C552FED0E}" type="parTrans" cxnId="{46C68541-274E-46A1-881D-CB0F73FF3CA4}">
      <dgm:prSet/>
      <dgm:spPr/>
      <dgm:t>
        <a:bodyPr/>
        <a:lstStyle/>
        <a:p>
          <a:endParaRPr lang="ru-RU"/>
        </a:p>
      </dgm:t>
    </dgm:pt>
    <dgm:pt modelId="{BAD0C21D-79B3-4204-BEC7-3120CB6B7783}" type="sibTrans" cxnId="{46C68541-274E-46A1-881D-CB0F73FF3CA4}">
      <dgm:prSet/>
      <dgm:spPr/>
      <dgm:t>
        <a:bodyPr/>
        <a:lstStyle/>
        <a:p>
          <a:endParaRPr lang="ru-RU"/>
        </a:p>
      </dgm:t>
    </dgm:pt>
    <dgm:pt modelId="{4FD70BCA-7669-4D45-A1DD-61DB8FA12AAB}" type="pres">
      <dgm:prSet presAssocID="{ADC748BC-49AB-4DFB-B4A0-08C43703AED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1623D9-96D4-4F09-96F8-2E9948C00D28}" type="pres">
      <dgm:prSet presAssocID="{F933A736-2305-433D-A263-6189DDFF941C}" presName="root" presStyleCnt="0"/>
      <dgm:spPr/>
    </dgm:pt>
    <dgm:pt modelId="{BF418C44-C8EF-4BD1-B7C8-3F79399BE9A2}" type="pres">
      <dgm:prSet presAssocID="{F933A736-2305-433D-A263-6189DDFF941C}" presName="rootComposite" presStyleCnt="0"/>
      <dgm:spPr/>
    </dgm:pt>
    <dgm:pt modelId="{0B1DD616-18E1-4A3A-822E-06055E37A3EA}" type="pres">
      <dgm:prSet presAssocID="{F933A736-2305-433D-A263-6189DDFF941C}" presName="rootText" presStyleLbl="node1" presStyleIdx="0" presStyleCnt="1" custScaleX="132035"/>
      <dgm:spPr/>
      <dgm:t>
        <a:bodyPr/>
        <a:lstStyle/>
        <a:p>
          <a:endParaRPr lang="ru-RU"/>
        </a:p>
      </dgm:t>
    </dgm:pt>
    <dgm:pt modelId="{29484625-690B-4D88-AE6A-9206A80033E6}" type="pres">
      <dgm:prSet presAssocID="{F933A736-2305-433D-A263-6189DDFF941C}" presName="rootConnector" presStyleLbl="node1" presStyleIdx="0" presStyleCnt="1"/>
      <dgm:spPr/>
      <dgm:t>
        <a:bodyPr/>
        <a:lstStyle/>
        <a:p>
          <a:endParaRPr lang="ru-RU"/>
        </a:p>
      </dgm:t>
    </dgm:pt>
    <dgm:pt modelId="{EA4F3B06-0D61-4762-8949-295BE5046A0D}" type="pres">
      <dgm:prSet presAssocID="{F933A736-2305-433D-A263-6189DDFF941C}" presName="childShape" presStyleCnt="0"/>
      <dgm:spPr/>
    </dgm:pt>
    <dgm:pt modelId="{F2E8C807-C87C-460D-90CC-0896A698C040}" type="pres">
      <dgm:prSet presAssocID="{9DC735F0-ACC4-4714-BAF2-953A3A7DDF90}" presName="Name13" presStyleLbl="parChTrans1D2" presStyleIdx="0" presStyleCnt="8"/>
      <dgm:spPr/>
      <dgm:t>
        <a:bodyPr/>
        <a:lstStyle/>
        <a:p>
          <a:endParaRPr lang="ru-RU"/>
        </a:p>
      </dgm:t>
    </dgm:pt>
    <dgm:pt modelId="{FDBD83B4-CEF9-438E-9958-7997B5A8EBBD}" type="pres">
      <dgm:prSet presAssocID="{DF416AAF-A1BA-421C-AA79-83C9053D3B07}" presName="childText" presStyleLbl="bgAcc1" presStyleIdx="0" presStyleCnt="8" custScaleY="45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B078E-3764-44EF-8CB2-FD9088009501}" type="pres">
      <dgm:prSet presAssocID="{0CCC5322-4EBF-4C7D-8981-21E89F2C24E7}" presName="Name13" presStyleLbl="parChTrans1D2" presStyleIdx="1" presStyleCnt="8"/>
      <dgm:spPr/>
      <dgm:t>
        <a:bodyPr/>
        <a:lstStyle/>
        <a:p>
          <a:endParaRPr lang="ru-RU"/>
        </a:p>
      </dgm:t>
    </dgm:pt>
    <dgm:pt modelId="{7200CCDC-8EB8-44B6-8C81-B53935E1A728}" type="pres">
      <dgm:prSet presAssocID="{05AFF1F1-3F4B-46FB-814A-B2BC618E2290}" presName="childText" presStyleLbl="bgAcc1" presStyleIdx="1" presStyleCnt="8" custScaleY="63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BD1AE-D7D2-48D9-8308-3F2A12C3E30B}" type="pres">
      <dgm:prSet presAssocID="{37402B90-62AE-4351-BFEF-2BB6C1216B82}" presName="Name13" presStyleLbl="parChTrans1D2" presStyleIdx="2" presStyleCnt="8"/>
      <dgm:spPr/>
      <dgm:t>
        <a:bodyPr/>
        <a:lstStyle/>
        <a:p>
          <a:endParaRPr lang="ru-RU"/>
        </a:p>
      </dgm:t>
    </dgm:pt>
    <dgm:pt modelId="{444B5DCB-971E-498D-A7DE-143D88A64834}" type="pres">
      <dgm:prSet presAssocID="{30CE3C86-1BDD-4CD2-A89B-A240F1869F5F}" presName="childText" presStyleLbl="bgAcc1" presStyleIdx="2" presStyleCnt="8" custScaleY="63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08FC2-4D2E-4098-ACFC-716D04D377BE}" type="pres">
      <dgm:prSet presAssocID="{33CB4282-F6B6-42A8-B308-D6010AB52E34}" presName="Name13" presStyleLbl="parChTrans1D2" presStyleIdx="3" presStyleCnt="8"/>
      <dgm:spPr/>
      <dgm:t>
        <a:bodyPr/>
        <a:lstStyle/>
        <a:p>
          <a:endParaRPr lang="ru-RU"/>
        </a:p>
      </dgm:t>
    </dgm:pt>
    <dgm:pt modelId="{E034C203-6F76-417D-8243-A0B80D7DDB8D}" type="pres">
      <dgm:prSet presAssocID="{DB2407D5-6A70-4BF9-9C77-24F0466ECB54}" presName="childText" presStyleLbl="bgAcc1" presStyleIdx="3" presStyleCnt="8" custScaleY="63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D0E218-B560-4B51-959C-A2FC5BE00EC9}" type="pres">
      <dgm:prSet presAssocID="{2FAF410D-E700-47B4-924D-F34084C221D2}" presName="Name13" presStyleLbl="parChTrans1D2" presStyleIdx="4" presStyleCnt="8"/>
      <dgm:spPr/>
      <dgm:t>
        <a:bodyPr/>
        <a:lstStyle/>
        <a:p>
          <a:endParaRPr lang="ru-RU"/>
        </a:p>
      </dgm:t>
    </dgm:pt>
    <dgm:pt modelId="{BD81AEC2-27A0-4AB2-A1C4-706333C24D0A}" type="pres">
      <dgm:prSet presAssocID="{AAFC9307-2D1C-4811-9DD8-A242E7A54D07}" presName="childText" presStyleLbl="bgAcc1" presStyleIdx="4" presStyleCnt="8" custScaleY="63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6C748-C7AB-4F21-8F26-48C5300054CC}" type="pres">
      <dgm:prSet presAssocID="{E290EF67-EFE0-47DE-A7DC-41C7AA8C87D8}" presName="Name13" presStyleLbl="parChTrans1D2" presStyleIdx="5" presStyleCnt="8"/>
      <dgm:spPr/>
      <dgm:t>
        <a:bodyPr/>
        <a:lstStyle/>
        <a:p>
          <a:endParaRPr lang="ru-RU"/>
        </a:p>
      </dgm:t>
    </dgm:pt>
    <dgm:pt modelId="{859692E7-302A-4742-91AA-B5CB2D717238}" type="pres">
      <dgm:prSet presAssocID="{6ACB1A48-FD0C-4D1A-8147-BF80C45AB5A0}" presName="childText" presStyleLbl="bgAcc1" presStyleIdx="5" presStyleCnt="8" custScaleY="9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D0255-A07F-4C2F-ADEE-515D0BE764A7}" type="pres">
      <dgm:prSet presAssocID="{60EEED2E-F294-4D53-BB99-0B50E2875199}" presName="Name13" presStyleLbl="parChTrans1D2" presStyleIdx="6" presStyleCnt="8"/>
      <dgm:spPr/>
      <dgm:t>
        <a:bodyPr/>
        <a:lstStyle/>
        <a:p>
          <a:endParaRPr lang="ru-RU"/>
        </a:p>
      </dgm:t>
    </dgm:pt>
    <dgm:pt modelId="{0A5DA4C7-E4C4-4CA1-AFE6-D67D65F32745}" type="pres">
      <dgm:prSet presAssocID="{FF6E7E9A-110C-48CE-A5F5-38D336925C5A}" presName="childText" presStyleLbl="bgAcc1" presStyleIdx="6" presStyleCnt="8" custScaleY="63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937EC-4ABE-4CAE-B0E3-1491D4C06F1B}" type="pres">
      <dgm:prSet presAssocID="{7C69E3F2-C8CD-4284-95A2-7B5C552FED0E}" presName="Name13" presStyleLbl="parChTrans1D2" presStyleIdx="7" presStyleCnt="8"/>
      <dgm:spPr/>
      <dgm:t>
        <a:bodyPr/>
        <a:lstStyle/>
        <a:p>
          <a:endParaRPr lang="ru-RU"/>
        </a:p>
      </dgm:t>
    </dgm:pt>
    <dgm:pt modelId="{63B69153-41A2-4247-B61A-0A907EC7C5B0}" type="pres">
      <dgm:prSet presAssocID="{905B9BD1-AEA1-46F4-B0D8-82A01CB7752D}" presName="childText" presStyleLbl="bgAcc1" presStyleIdx="7" presStyleCnt="8" custScaleY="63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6C976B-6597-48CB-873C-38DFF7B7A2AD}" type="presOf" srcId="{05AFF1F1-3F4B-46FB-814A-B2BC618E2290}" destId="{7200CCDC-8EB8-44B6-8C81-B53935E1A728}" srcOrd="0" destOrd="0" presId="urn:microsoft.com/office/officeart/2005/8/layout/hierarchy3"/>
    <dgm:cxn modelId="{3A472F7C-05A0-4F17-9712-A4FCC398D12F}" srcId="{F933A736-2305-433D-A263-6189DDFF941C}" destId="{05AFF1F1-3F4B-46FB-814A-B2BC618E2290}" srcOrd="1" destOrd="0" parTransId="{0CCC5322-4EBF-4C7D-8981-21E89F2C24E7}" sibTransId="{F84732F6-0D38-4763-A9C3-57BA9799D4B9}"/>
    <dgm:cxn modelId="{9C68C330-7140-4881-823B-812E4777D52A}" type="presOf" srcId="{E290EF67-EFE0-47DE-A7DC-41C7AA8C87D8}" destId="{5A16C748-C7AB-4F21-8F26-48C5300054CC}" srcOrd="0" destOrd="0" presId="urn:microsoft.com/office/officeart/2005/8/layout/hierarchy3"/>
    <dgm:cxn modelId="{F1AD05F4-E29F-4AD1-BF32-180EBCE12DE2}" type="presOf" srcId="{AAFC9307-2D1C-4811-9DD8-A242E7A54D07}" destId="{BD81AEC2-27A0-4AB2-A1C4-706333C24D0A}" srcOrd="0" destOrd="0" presId="urn:microsoft.com/office/officeart/2005/8/layout/hierarchy3"/>
    <dgm:cxn modelId="{1D54EBE8-2C7F-46C2-A195-341B52481B79}" type="presOf" srcId="{0CCC5322-4EBF-4C7D-8981-21E89F2C24E7}" destId="{007B078E-3764-44EF-8CB2-FD9088009501}" srcOrd="0" destOrd="0" presId="urn:microsoft.com/office/officeart/2005/8/layout/hierarchy3"/>
    <dgm:cxn modelId="{DA89FD98-285A-4E60-AFD5-2989C464FDAB}" srcId="{F933A736-2305-433D-A263-6189DDFF941C}" destId="{DF416AAF-A1BA-421C-AA79-83C9053D3B07}" srcOrd="0" destOrd="0" parTransId="{9DC735F0-ACC4-4714-BAF2-953A3A7DDF90}" sibTransId="{3CF2DE70-350A-4BB2-9CA3-230776FF8A87}"/>
    <dgm:cxn modelId="{638EBB94-6980-4730-9B86-64859C724B13}" srcId="{F933A736-2305-433D-A263-6189DDFF941C}" destId="{AAFC9307-2D1C-4811-9DD8-A242E7A54D07}" srcOrd="4" destOrd="0" parTransId="{2FAF410D-E700-47B4-924D-F34084C221D2}" sibTransId="{763433CF-27C0-4B04-9414-D38424A767C1}"/>
    <dgm:cxn modelId="{46C68541-274E-46A1-881D-CB0F73FF3CA4}" srcId="{F933A736-2305-433D-A263-6189DDFF941C}" destId="{905B9BD1-AEA1-46F4-B0D8-82A01CB7752D}" srcOrd="7" destOrd="0" parTransId="{7C69E3F2-C8CD-4284-95A2-7B5C552FED0E}" sibTransId="{BAD0C21D-79B3-4204-BEC7-3120CB6B7783}"/>
    <dgm:cxn modelId="{A1711E64-D7FF-4312-A308-884D455B78D1}" type="presOf" srcId="{33CB4282-F6B6-42A8-B308-D6010AB52E34}" destId="{37508FC2-4D2E-4098-ACFC-716D04D377BE}" srcOrd="0" destOrd="0" presId="urn:microsoft.com/office/officeart/2005/8/layout/hierarchy3"/>
    <dgm:cxn modelId="{BEEBFAEF-D445-4BE3-B75C-ECFCA1D5F0C0}" type="presOf" srcId="{FF6E7E9A-110C-48CE-A5F5-38D336925C5A}" destId="{0A5DA4C7-E4C4-4CA1-AFE6-D67D65F32745}" srcOrd="0" destOrd="0" presId="urn:microsoft.com/office/officeart/2005/8/layout/hierarchy3"/>
    <dgm:cxn modelId="{5D2E4AE1-C759-486D-A578-FD640FE0EC4D}" type="presOf" srcId="{30CE3C86-1BDD-4CD2-A89B-A240F1869F5F}" destId="{444B5DCB-971E-498D-A7DE-143D88A64834}" srcOrd="0" destOrd="0" presId="urn:microsoft.com/office/officeart/2005/8/layout/hierarchy3"/>
    <dgm:cxn modelId="{696BCE76-2D2A-4467-9E2B-C6E385E18A3C}" type="presOf" srcId="{F933A736-2305-433D-A263-6189DDFF941C}" destId="{29484625-690B-4D88-AE6A-9206A80033E6}" srcOrd="1" destOrd="0" presId="urn:microsoft.com/office/officeart/2005/8/layout/hierarchy3"/>
    <dgm:cxn modelId="{23542FC0-11F3-4C2D-9059-07BF4CFD0D2F}" type="presOf" srcId="{9DC735F0-ACC4-4714-BAF2-953A3A7DDF90}" destId="{F2E8C807-C87C-460D-90CC-0896A698C040}" srcOrd="0" destOrd="0" presId="urn:microsoft.com/office/officeart/2005/8/layout/hierarchy3"/>
    <dgm:cxn modelId="{E4512CA7-9B4C-442D-A91B-DC3BB80DB18F}" type="presOf" srcId="{ADC748BC-49AB-4DFB-B4A0-08C43703AEDC}" destId="{4FD70BCA-7669-4D45-A1DD-61DB8FA12AAB}" srcOrd="0" destOrd="0" presId="urn:microsoft.com/office/officeart/2005/8/layout/hierarchy3"/>
    <dgm:cxn modelId="{8C93CF89-F073-43E5-AC92-BBC980C1733F}" srcId="{ADC748BC-49AB-4DFB-B4A0-08C43703AEDC}" destId="{F933A736-2305-433D-A263-6189DDFF941C}" srcOrd="0" destOrd="0" parTransId="{BAFB0B9E-AFA9-4661-9EDB-68C60609819F}" sibTransId="{48A13A89-EC0C-430B-9B6E-7005AC4C2096}"/>
    <dgm:cxn modelId="{47BB37B5-26E5-441F-B079-44C335EE5357}" srcId="{F933A736-2305-433D-A263-6189DDFF941C}" destId="{6ACB1A48-FD0C-4D1A-8147-BF80C45AB5A0}" srcOrd="5" destOrd="0" parTransId="{E290EF67-EFE0-47DE-A7DC-41C7AA8C87D8}" sibTransId="{66119D13-B73E-4242-8C11-525EDF59C365}"/>
    <dgm:cxn modelId="{3AB66991-37BE-47CB-A643-06CB35D76A92}" type="presOf" srcId="{DB2407D5-6A70-4BF9-9C77-24F0466ECB54}" destId="{E034C203-6F76-417D-8243-A0B80D7DDB8D}" srcOrd="0" destOrd="0" presId="urn:microsoft.com/office/officeart/2005/8/layout/hierarchy3"/>
    <dgm:cxn modelId="{93363151-750D-455B-B750-42DD348D036B}" type="presOf" srcId="{60EEED2E-F294-4D53-BB99-0B50E2875199}" destId="{4BED0255-A07F-4C2F-ADEE-515D0BE764A7}" srcOrd="0" destOrd="0" presId="urn:microsoft.com/office/officeart/2005/8/layout/hierarchy3"/>
    <dgm:cxn modelId="{412EADB2-0B13-4F5F-A718-EE681668E0AB}" type="presOf" srcId="{6ACB1A48-FD0C-4D1A-8147-BF80C45AB5A0}" destId="{859692E7-302A-4742-91AA-B5CB2D717238}" srcOrd="0" destOrd="0" presId="urn:microsoft.com/office/officeart/2005/8/layout/hierarchy3"/>
    <dgm:cxn modelId="{501DB7FC-CDA5-4F19-9B71-4D0C4DD48761}" srcId="{F933A736-2305-433D-A263-6189DDFF941C}" destId="{FF6E7E9A-110C-48CE-A5F5-38D336925C5A}" srcOrd="6" destOrd="0" parTransId="{60EEED2E-F294-4D53-BB99-0B50E2875199}" sibTransId="{20F6192E-9B5E-4B5E-A897-B0D8AD5C0372}"/>
    <dgm:cxn modelId="{EA639D94-8724-41C0-8032-437FF31CCA99}" type="presOf" srcId="{DF416AAF-A1BA-421C-AA79-83C9053D3B07}" destId="{FDBD83B4-CEF9-438E-9958-7997B5A8EBBD}" srcOrd="0" destOrd="0" presId="urn:microsoft.com/office/officeart/2005/8/layout/hierarchy3"/>
    <dgm:cxn modelId="{D19E1B5D-73CA-4406-9A4D-8309F504BE8B}" srcId="{F933A736-2305-433D-A263-6189DDFF941C}" destId="{30CE3C86-1BDD-4CD2-A89B-A240F1869F5F}" srcOrd="2" destOrd="0" parTransId="{37402B90-62AE-4351-BFEF-2BB6C1216B82}" sibTransId="{1A9BF753-81E0-4BFD-9A13-1378FAA4E8EF}"/>
    <dgm:cxn modelId="{1FEE4DF3-D2BB-41B1-A097-07280F4CE6B4}" type="presOf" srcId="{7C69E3F2-C8CD-4284-95A2-7B5C552FED0E}" destId="{839937EC-4ABE-4CAE-B0E3-1491D4C06F1B}" srcOrd="0" destOrd="0" presId="urn:microsoft.com/office/officeart/2005/8/layout/hierarchy3"/>
    <dgm:cxn modelId="{4E880BC8-4960-47ED-B059-D24817A88824}" type="presOf" srcId="{F933A736-2305-433D-A263-6189DDFF941C}" destId="{0B1DD616-18E1-4A3A-822E-06055E37A3EA}" srcOrd="0" destOrd="0" presId="urn:microsoft.com/office/officeart/2005/8/layout/hierarchy3"/>
    <dgm:cxn modelId="{25AAD5B9-5599-4B7B-BF24-B22A9AFE1677}" srcId="{F933A736-2305-433D-A263-6189DDFF941C}" destId="{DB2407D5-6A70-4BF9-9C77-24F0466ECB54}" srcOrd="3" destOrd="0" parTransId="{33CB4282-F6B6-42A8-B308-D6010AB52E34}" sibTransId="{D4BB0055-AC62-4F03-A60E-18850C5760D1}"/>
    <dgm:cxn modelId="{84630447-A6D7-4279-B1F6-1D1B0CC1611C}" type="presOf" srcId="{37402B90-62AE-4351-BFEF-2BB6C1216B82}" destId="{C97BD1AE-D7D2-48D9-8308-3F2A12C3E30B}" srcOrd="0" destOrd="0" presId="urn:microsoft.com/office/officeart/2005/8/layout/hierarchy3"/>
    <dgm:cxn modelId="{7F9DD312-9267-4746-A0CC-72B970B628CA}" type="presOf" srcId="{2FAF410D-E700-47B4-924D-F34084C221D2}" destId="{9AD0E218-B560-4B51-959C-A2FC5BE00EC9}" srcOrd="0" destOrd="0" presId="urn:microsoft.com/office/officeart/2005/8/layout/hierarchy3"/>
    <dgm:cxn modelId="{CAE28BCF-3008-411D-BB06-18EC29FEA0EB}" type="presOf" srcId="{905B9BD1-AEA1-46F4-B0D8-82A01CB7752D}" destId="{63B69153-41A2-4247-B61A-0A907EC7C5B0}" srcOrd="0" destOrd="0" presId="urn:microsoft.com/office/officeart/2005/8/layout/hierarchy3"/>
    <dgm:cxn modelId="{2BE0FA6A-69CF-4555-A936-3EFB16125B1B}" type="presParOf" srcId="{4FD70BCA-7669-4D45-A1DD-61DB8FA12AAB}" destId="{591623D9-96D4-4F09-96F8-2E9948C00D28}" srcOrd="0" destOrd="0" presId="urn:microsoft.com/office/officeart/2005/8/layout/hierarchy3"/>
    <dgm:cxn modelId="{818652B1-6AAE-4A10-AAE0-92E97AA20FE3}" type="presParOf" srcId="{591623D9-96D4-4F09-96F8-2E9948C00D28}" destId="{BF418C44-C8EF-4BD1-B7C8-3F79399BE9A2}" srcOrd="0" destOrd="0" presId="urn:microsoft.com/office/officeart/2005/8/layout/hierarchy3"/>
    <dgm:cxn modelId="{84A34FC0-0DD9-4F5E-8112-FB4FDAE2320A}" type="presParOf" srcId="{BF418C44-C8EF-4BD1-B7C8-3F79399BE9A2}" destId="{0B1DD616-18E1-4A3A-822E-06055E37A3EA}" srcOrd="0" destOrd="0" presId="urn:microsoft.com/office/officeart/2005/8/layout/hierarchy3"/>
    <dgm:cxn modelId="{1B04BB9E-24AC-4EEE-B55D-563BEC9815BD}" type="presParOf" srcId="{BF418C44-C8EF-4BD1-B7C8-3F79399BE9A2}" destId="{29484625-690B-4D88-AE6A-9206A80033E6}" srcOrd="1" destOrd="0" presId="urn:microsoft.com/office/officeart/2005/8/layout/hierarchy3"/>
    <dgm:cxn modelId="{F9AD826E-3127-4719-B91B-41E6DF729FF5}" type="presParOf" srcId="{591623D9-96D4-4F09-96F8-2E9948C00D28}" destId="{EA4F3B06-0D61-4762-8949-295BE5046A0D}" srcOrd="1" destOrd="0" presId="urn:microsoft.com/office/officeart/2005/8/layout/hierarchy3"/>
    <dgm:cxn modelId="{F70A2D42-3C08-43E8-827E-B2DE85412426}" type="presParOf" srcId="{EA4F3B06-0D61-4762-8949-295BE5046A0D}" destId="{F2E8C807-C87C-460D-90CC-0896A698C040}" srcOrd="0" destOrd="0" presId="urn:microsoft.com/office/officeart/2005/8/layout/hierarchy3"/>
    <dgm:cxn modelId="{8AD355E8-0DE6-4015-953C-450686B5F022}" type="presParOf" srcId="{EA4F3B06-0D61-4762-8949-295BE5046A0D}" destId="{FDBD83B4-CEF9-438E-9958-7997B5A8EBBD}" srcOrd="1" destOrd="0" presId="urn:microsoft.com/office/officeart/2005/8/layout/hierarchy3"/>
    <dgm:cxn modelId="{7F7CF8D5-39A0-41B6-B222-72911DD7EC5A}" type="presParOf" srcId="{EA4F3B06-0D61-4762-8949-295BE5046A0D}" destId="{007B078E-3764-44EF-8CB2-FD9088009501}" srcOrd="2" destOrd="0" presId="urn:microsoft.com/office/officeart/2005/8/layout/hierarchy3"/>
    <dgm:cxn modelId="{C50366E2-605E-40CF-80BA-20FD03E0AB7A}" type="presParOf" srcId="{EA4F3B06-0D61-4762-8949-295BE5046A0D}" destId="{7200CCDC-8EB8-44B6-8C81-B53935E1A728}" srcOrd="3" destOrd="0" presId="urn:microsoft.com/office/officeart/2005/8/layout/hierarchy3"/>
    <dgm:cxn modelId="{63F417DD-94C0-487E-9118-16EA812ABE65}" type="presParOf" srcId="{EA4F3B06-0D61-4762-8949-295BE5046A0D}" destId="{C97BD1AE-D7D2-48D9-8308-3F2A12C3E30B}" srcOrd="4" destOrd="0" presId="urn:microsoft.com/office/officeart/2005/8/layout/hierarchy3"/>
    <dgm:cxn modelId="{CEDBBCEF-15A5-48EC-B31A-724782D194C4}" type="presParOf" srcId="{EA4F3B06-0D61-4762-8949-295BE5046A0D}" destId="{444B5DCB-971E-498D-A7DE-143D88A64834}" srcOrd="5" destOrd="0" presId="urn:microsoft.com/office/officeart/2005/8/layout/hierarchy3"/>
    <dgm:cxn modelId="{76A2191F-60B7-417C-872D-3A7650A9140F}" type="presParOf" srcId="{EA4F3B06-0D61-4762-8949-295BE5046A0D}" destId="{37508FC2-4D2E-4098-ACFC-716D04D377BE}" srcOrd="6" destOrd="0" presId="urn:microsoft.com/office/officeart/2005/8/layout/hierarchy3"/>
    <dgm:cxn modelId="{6771BED2-F2CF-431A-BF40-C9B15E765F02}" type="presParOf" srcId="{EA4F3B06-0D61-4762-8949-295BE5046A0D}" destId="{E034C203-6F76-417D-8243-A0B80D7DDB8D}" srcOrd="7" destOrd="0" presId="urn:microsoft.com/office/officeart/2005/8/layout/hierarchy3"/>
    <dgm:cxn modelId="{7AE71217-E420-4C8B-B1FD-5F8E381AF024}" type="presParOf" srcId="{EA4F3B06-0D61-4762-8949-295BE5046A0D}" destId="{9AD0E218-B560-4B51-959C-A2FC5BE00EC9}" srcOrd="8" destOrd="0" presId="urn:microsoft.com/office/officeart/2005/8/layout/hierarchy3"/>
    <dgm:cxn modelId="{7B212E3A-F179-4F46-B7AF-FE0CC49A5EA5}" type="presParOf" srcId="{EA4F3B06-0D61-4762-8949-295BE5046A0D}" destId="{BD81AEC2-27A0-4AB2-A1C4-706333C24D0A}" srcOrd="9" destOrd="0" presId="urn:microsoft.com/office/officeart/2005/8/layout/hierarchy3"/>
    <dgm:cxn modelId="{64B6296C-3164-4A8C-85B9-2983349493DA}" type="presParOf" srcId="{EA4F3B06-0D61-4762-8949-295BE5046A0D}" destId="{5A16C748-C7AB-4F21-8F26-48C5300054CC}" srcOrd="10" destOrd="0" presId="urn:microsoft.com/office/officeart/2005/8/layout/hierarchy3"/>
    <dgm:cxn modelId="{99EC56A0-32AC-4AB6-A029-66EC5C756FE6}" type="presParOf" srcId="{EA4F3B06-0D61-4762-8949-295BE5046A0D}" destId="{859692E7-302A-4742-91AA-B5CB2D717238}" srcOrd="11" destOrd="0" presId="urn:microsoft.com/office/officeart/2005/8/layout/hierarchy3"/>
    <dgm:cxn modelId="{9ABA8C0A-5EED-4EC8-9BC1-D2C86DF090B3}" type="presParOf" srcId="{EA4F3B06-0D61-4762-8949-295BE5046A0D}" destId="{4BED0255-A07F-4C2F-ADEE-515D0BE764A7}" srcOrd="12" destOrd="0" presId="urn:microsoft.com/office/officeart/2005/8/layout/hierarchy3"/>
    <dgm:cxn modelId="{D0D73A8C-3D83-4D77-A298-7A8F78D054D4}" type="presParOf" srcId="{EA4F3B06-0D61-4762-8949-295BE5046A0D}" destId="{0A5DA4C7-E4C4-4CA1-AFE6-D67D65F32745}" srcOrd="13" destOrd="0" presId="urn:microsoft.com/office/officeart/2005/8/layout/hierarchy3"/>
    <dgm:cxn modelId="{6D97FFDD-13C7-476A-94D4-D17A13A98C8F}" type="presParOf" srcId="{EA4F3B06-0D61-4762-8949-295BE5046A0D}" destId="{839937EC-4ABE-4CAE-B0E3-1491D4C06F1B}" srcOrd="14" destOrd="0" presId="urn:microsoft.com/office/officeart/2005/8/layout/hierarchy3"/>
    <dgm:cxn modelId="{7F4A3BF7-09CD-431E-A392-C67D3AFD164C}" type="presParOf" srcId="{EA4F3B06-0D61-4762-8949-295BE5046A0D}" destId="{63B69153-41A2-4247-B61A-0A907EC7C5B0}" srcOrd="1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D3673-080C-4A49-8A76-BD18C2B16E9B}">
      <dsp:nvSpPr>
        <dsp:cNvPr id="0" name=""/>
        <dsp:cNvSpPr/>
      </dsp:nvSpPr>
      <dsp:spPr>
        <a:xfrm>
          <a:off x="1942399" y="1362982"/>
          <a:ext cx="1226778" cy="12269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F5CA10E-0E43-4729-8080-9E1631BD61B7}">
      <dsp:nvSpPr>
        <dsp:cNvPr id="0" name=""/>
        <dsp:cNvSpPr/>
      </dsp:nvSpPr>
      <dsp:spPr>
        <a:xfrm>
          <a:off x="1852947" y="405360"/>
          <a:ext cx="1405683" cy="75225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7 Schools: </a:t>
          </a:r>
          <a:endParaRPr lang="ru-RU" sz="2000" kern="1200" dirty="0"/>
        </a:p>
      </dsp:txBody>
      <dsp:txXfrm>
        <a:off x="1852947" y="405360"/>
        <a:ext cx="1405683" cy="752255"/>
      </dsp:txXfrm>
    </dsp:sp>
    <dsp:sp modelId="{F914A065-0D40-4D1B-AED3-A86249EE84AA}">
      <dsp:nvSpPr>
        <dsp:cNvPr id="0" name=""/>
        <dsp:cNvSpPr/>
      </dsp:nvSpPr>
      <dsp:spPr>
        <a:xfrm>
          <a:off x="2302254" y="1536000"/>
          <a:ext cx="1226778" cy="12269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F38E58D-FB8A-4B4C-B9D5-8D3AF24EFA31}">
      <dsp:nvSpPr>
        <dsp:cNvPr id="0" name=""/>
        <dsp:cNvSpPr/>
      </dsp:nvSpPr>
      <dsp:spPr>
        <a:xfrm>
          <a:off x="3680336" y="1120003"/>
          <a:ext cx="1329010" cy="82748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General medicine</a:t>
          </a:r>
          <a:endParaRPr lang="ru-RU" sz="1400" kern="1200" dirty="0"/>
        </a:p>
      </dsp:txBody>
      <dsp:txXfrm>
        <a:off x="3680336" y="1120003"/>
        <a:ext cx="1329010" cy="827481"/>
      </dsp:txXfrm>
    </dsp:sp>
    <dsp:sp modelId="{535B8422-3E4B-4698-8F1E-B540BACA1531}">
      <dsp:nvSpPr>
        <dsp:cNvPr id="0" name=""/>
        <dsp:cNvSpPr/>
      </dsp:nvSpPr>
      <dsp:spPr>
        <a:xfrm>
          <a:off x="2390685" y="1925293"/>
          <a:ext cx="1226778" cy="12269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1A8986A-3F2C-45B5-AF79-071392489315}">
      <dsp:nvSpPr>
        <dsp:cNvPr id="0" name=""/>
        <dsp:cNvSpPr/>
      </dsp:nvSpPr>
      <dsp:spPr>
        <a:xfrm>
          <a:off x="3808125" y="2173161"/>
          <a:ext cx="1303452" cy="8839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International medical faculty </a:t>
          </a:r>
          <a:endParaRPr lang="ru-RU" sz="1400" kern="1200" dirty="0"/>
        </a:p>
      </dsp:txBody>
      <dsp:txXfrm>
        <a:off x="3808125" y="2173161"/>
        <a:ext cx="1303452" cy="883900"/>
      </dsp:txXfrm>
    </dsp:sp>
    <dsp:sp modelId="{2750C815-6722-40CC-B89A-12A1C42F7F7B}">
      <dsp:nvSpPr>
        <dsp:cNvPr id="0" name=""/>
        <dsp:cNvSpPr/>
      </dsp:nvSpPr>
      <dsp:spPr>
        <a:xfrm>
          <a:off x="2141751" y="2237479"/>
          <a:ext cx="1226778" cy="12269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B2363D1-9CAE-474C-BEC3-7C1F731AD09A}">
      <dsp:nvSpPr>
        <dsp:cNvPr id="0" name=""/>
        <dsp:cNvSpPr/>
      </dsp:nvSpPr>
      <dsp:spPr>
        <a:xfrm>
          <a:off x="3245852" y="3357964"/>
          <a:ext cx="1405683" cy="808674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Dentistry </a:t>
          </a:r>
          <a:endParaRPr lang="ru-RU" sz="1400" kern="1200" dirty="0"/>
        </a:p>
      </dsp:txBody>
      <dsp:txXfrm>
        <a:off x="3245852" y="3357964"/>
        <a:ext cx="1405683" cy="808674"/>
      </dsp:txXfrm>
    </dsp:sp>
    <dsp:sp modelId="{6B2D3DB8-C80E-4B19-8905-9C82287D8DBF}">
      <dsp:nvSpPr>
        <dsp:cNvPr id="0" name=""/>
        <dsp:cNvSpPr/>
      </dsp:nvSpPr>
      <dsp:spPr>
        <a:xfrm>
          <a:off x="1743048" y="2237479"/>
          <a:ext cx="1226778" cy="12269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C9F721A-A5E6-4156-84F9-32333380102C}">
      <dsp:nvSpPr>
        <dsp:cNvPr id="0" name=""/>
        <dsp:cNvSpPr/>
      </dsp:nvSpPr>
      <dsp:spPr>
        <a:xfrm>
          <a:off x="460042" y="3357964"/>
          <a:ext cx="1405683" cy="8086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Pharmacy and Pharmaceutical Technology</a:t>
          </a:r>
          <a:endParaRPr lang="ru-RU" sz="1400" kern="1200" dirty="0"/>
        </a:p>
      </dsp:txBody>
      <dsp:txXfrm>
        <a:off x="460042" y="3357964"/>
        <a:ext cx="1405683" cy="808674"/>
      </dsp:txXfrm>
    </dsp:sp>
    <dsp:sp modelId="{00C9C928-3904-4E12-9C3D-807F8C1230F6}">
      <dsp:nvSpPr>
        <dsp:cNvPr id="0" name=""/>
        <dsp:cNvSpPr/>
      </dsp:nvSpPr>
      <dsp:spPr>
        <a:xfrm>
          <a:off x="1494114" y="1925293"/>
          <a:ext cx="1226778" cy="12269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7F5C016-65B4-417D-9611-03ED25BF3794}">
      <dsp:nvSpPr>
        <dsp:cNvPr id="0" name=""/>
        <dsp:cNvSpPr/>
      </dsp:nvSpPr>
      <dsp:spPr>
        <a:xfrm>
          <a:off x="0" y="2173161"/>
          <a:ext cx="1303452" cy="8839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Public health, preventive medicine, nursing and management </a:t>
          </a:r>
          <a:endParaRPr lang="ru-RU" sz="1400" kern="1200" dirty="0"/>
        </a:p>
      </dsp:txBody>
      <dsp:txXfrm>
        <a:off x="0" y="2173161"/>
        <a:ext cx="1303452" cy="883900"/>
      </dsp:txXfrm>
    </dsp:sp>
    <dsp:sp modelId="{CDF48AFF-900E-4BA5-AE21-5705E1DE22E7}">
      <dsp:nvSpPr>
        <dsp:cNvPr id="0" name=""/>
        <dsp:cNvSpPr/>
      </dsp:nvSpPr>
      <dsp:spPr>
        <a:xfrm>
          <a:off x="1582544" y="1536000"/>
          <a:ext cx="1226778" cy="12269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91A0ADA-F46D-4AB1-8305-BF9CB17794C9}">
      <dsp:nvSpPr>
        <dsp:cNvPr id="0" name=""/>
        <dsp:cNvSpPr/>
      </dsp:nvSpPr>
      <dsp:spPr>
        <a:xfrm>
          <a:off x="102231" y="1120003"/>
          <a:ext cx="1329010" cy="82748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Postgraduate education</a:t>
          </a:r>
          <a:endParaRPr lang="ru-RU" sz="1400" kern="1200" dirty="0"/>
        </a:p>
      </dsp:txBody>
      <dsp:txXfrm>
        <a:off x="102231" y="1120003"/>
        <a:ext cx="1329010" cy="827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57C14-0983-460C-868C-8151038D8D0D}">
      <dsp:nvSpPr>
        <dsp:cNvPr id="0" name=""/>
        <dsp:cNvSpPr/>
      </dsp:nvSpPr>
      <dsp:spPr>
        <a:xfrm>
          <a:off x="1682063" y="1536769"/>
          <a:ext cx="1121375" cy="11213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23BB2E3-835A-489B-A089-56DC79670DF2}">
      <dsp:nvSpPr>
        <dsp:cNvPr id="0" name=""/>
        <dsp:cNvSpPr/>
      </dsp:nvSpPr>
      <dsp:spPr>
        <a:xfrm>
          <a:off x="1592353" y="623649"/>
          <a:ext cx="1300795" cy="7529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4 Clinics:</a:t>
          </a:r>
          <a:endParaRPr lang="ru-RU" sz="1900" kern="1200"/>
        </a:p>
      </dsp:txBody>
      <dsp:txXfrm>
        <a:off x="1592353" y="623649"/>
        <a:ext cx="1300795" cy="752923"/>
      </dsp:txXfrm>
    </dsp:sp>
    <dsp:sp modelId="{4C64D997-F986-43CE-B0E4-6AADB2324339}">
      <dsp:nvSpPr>
        <dsp:cNvPr id="0" name=""/>
        <dsp:cNvSpPr/>
      </dsp:nvSpPr>
      <dsp:spPr>
        <a:xfrm>
          <a:off x="2108634" y="1846589"/>
          <a:ext cx="1121375" cy="11213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F75A889-45A7-4ED4-9F2C-F01D4F956AA6}">
      <dsp:nvSpPr>
        <dsp:cNvPr id="0" name=""/>
        <dsp:cNvSpPr/>
      </dsp:nvSpPr>
      <dsp:spPr>
        <a:xfrm>
          <a:off x="3319272" y="1616868"/>
          <a:ext cx="1166230" cy="8170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Professorial clinic</a:t>
          </a:r>
          <a:endParaRPr lang="ru-RU" sz="1900" kern="1200" dirty="0"/>
        </a:p>
      </dsp:txBody>
      <dsp:txXfrm>
        <a:off x="3319272" y="1616868"/>
        <a:ext cx="1166230" cy="817002"/>
      </dsp:txXfrm>
    </dsp:sp>
    <dsp:sp modelId="{6E0817DB-9E39-4ABF-962B-BF927DCF866C}">
      <dsp:nvSpPr>
        <dsp:cNvPr id="0" name=""/>
        <dsp:cNvSpPr/>
      </dsp:nvSpPr>
      <dsp:spPr>
        <a:xfrm>
          <a:off x="1945811" y="2348325"/>
          <a:ext cx="1121375" cy="11213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5B4FD39-1972-4BDC-84E5-3A016329BFCC}">
      <dsp:nvSpPr>
        <dsp:cNvPr id="0" name=""/>
        <dsp:cNvSpPr/>
      </dsp:nvSpPr>
      <dsp:spPr>
        <a:xfrm>
          <a:off x="3139852" y="3010578"/>
          <a:ext cx="1166230" cy="8170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Dentistry clinic</a:t>
          </a:r>
          <a:endParaRPr lang="ru-RU" sz="1900" kern="1200"/>
        </a:p>
      </dsp:txBody>
      <dsp:txXfrm>
        <a:off x="3139852" y="3010578"/>
        <a:ext cx="1166230" cy="817002"/>
      </dsp:txXfrm>
    </dsp:sp>
    <dsp:sp modelId="{B09320F9-FAAE-416A-A16E-8C632428082E}">
      <dsp:nvSpPr>
        <dsp:cNvPr id="0" name=""/>
        <dsp:cNvSpPr/>
      </dsp:nvSpPr>
      <dsp:spPr>
        <a:xfrm>
          <a:off x="1418316" y="2348325"/>
          <a:ext cx="1121375" cy="11213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E44249-0D0D-4553-B41B-DC2B0EB1A9B4}">
      <dsp:nvSpPr>
        <dsp:cNvPr id="0" name=""/>
        <dsp:cNvSpPr/>
      </dsp:nvSpPr>
      <dsp:spPr>
        <a:xfrm>
          <a:off x="179420" y="3010578"/>
          <a:ext cx="1166230" cy="8170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Clinic of internal diseases </a:t>
          </a:r>
          <a:endParaRPr lang="ru-RU" sz="1900" kern="1200" dirty="0"/>
        </a:p>
      </dsp:txBody>
      <dsp:txXfrm>
        <a:off x="179420" y="3010578"/>
        <a:ext cx="1166230" cy="817002"/>
      </dsp:txXfrm>
    </dsp:sp>
    <dsp:sp modelId="{B8A3DD61-E206-4561-AFF9-2FEB495A3826}">
      <dsp:nvSpPr>
        <dsp:cNvPr id="0" name=""/>
        <dsp:cNvSpPr/>
      </dsp:nvSpPr>
      <dsp:spPr>
        <a:xfrm>
          <a:off x="1255492" y="1846589"/>
          <a:ext cx="1121375" cy="11213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E3E1EB8-FD23-47F6-B436-79FE5F28548E}">
      <dsp:nvSpPr>
        <dsp:cNvPr id="0" name=""/>
        <dsp:cNvSpPr/>
      </dsp:nvSpPr>
      <dsp:spPr>
        <a:xfrm>
          <a:off x="0" y="1616868"/>
          <a:ext cx="1166230" cy="8170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Children’s clinic “</a:t>
          </a:r>
          <a:r>
            <a:rPr lang="en-US" sz="1900" kern="1200" dirty="0" err="1" smtClean="0"/>
            <a:t>Aksay</a:t>
          </a:r>
          <a:r>
            <a:rPr lang="en-US" sz="1900" kern="1200" dirty="0" smtClean="0"/>
            <a:t>”</a:t>
          </a:r>
          <a:endParaRPr lang="ru-RU" sz="1900" kern="1200" dirty="0"/>
        </a:p>
      </dsp:txBody>
      <dsp:txXfrm>
        <a:off x="0" y="1616868"/>
        <a:ext cx="1166230" cy="817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DD616-18E1-4A3A-822E-06055E37A3EA}">
      <dsp:nvSpPr>
        <dsp:cNvPr id="0" name=""/>
        <dsp:cNvSpPr/>
      </dsp:nvSpPr>
      <dsp:spPr>
        <a:xfrm>
          <a:off x="760577" y="619"/>
          <a:ext cx="1526846" cy="578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Century Gothic" panose="020B0502020202020204" pitchFamily="34" charset="0"/>
            </a:rPr>
            <a:t>Facilities </a:t>
          </a:r>
          <a:endParaRPr lang="ru-RU" sz="2700" kern="1200" dirty="0">
            <a:latin typeface="Century Gothic" panose="020B0502020202020204" pitchFamily="34" charset="0"/>
          </a:endParaRPr>
        </a:p>
      </dsp:txBody>
      <dsp:txXfrm>
        <a:off x="777512" y="17554"/>
        <a:ext cx="1492976" cy="544327"/>
      </dsp:txXfrm>
    </dsp:sp>
    <dsp:sp modelId="{F2E8C807-C87C-460D-90CC-0896A698C040}">
      <dsp:nvSpPr>
        <dsp:cNvPr id="0" name=""/>
        <dsp:cNvSpPr/>
      </dsp:nvSpPr>
      <dsp:spPr>
        <a:xfrm>
          <a:off x="913262" y="578817"/>
          <a:ext cx="152684" cy="276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520"/>
              </a:lnTo>
              <a:lnTo>
                <a:pt x="152684" y="27652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D83B4-CEF9-438E-9958-7997B5A8EBBD}">
      <dsp:nvSpPr>
        <dsp:cNvPr id="0" name=""/>
        <dsp:cNvSpPr/>
      </dsp:nvSpPr>
      <dsp:spPr>
        <a:xfrm>
          <a:off x="1065947" y="723366"/>
          <a:ext cx="925116" cy="263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Calibri" pitchFamily="34" charset="0"/>
            </a:rPr>
            <a:t>Museum</a:t>
          </a:r>
          <a:endParaRPr lang="ru-RU" sz="1400" kern="1200" dirty="0">
            <a:latin typeface="Calibri" pitchFamily="34" charset="0"/>
          </a:endParaRPr>
        </a:p>
      </dsp:txBody>
      <dsp:txXfrm>
        <a:off x="1073678" y="731097"/>
        <a:ext cx="909654" cy="248479"/>
      </dsp:txXfrm>
    </dsp:sp>
    <dsp:sp modelId="{007B078E-3764-44EF-8CB2-FD9088009501}">
      <dsp:nvSpPr>
        <dsp:cNvPr id="0" name=""/>
        <dsp:cNvSpPr/>
      </dsp:nvSpPr>
      <dsp:spPr>
        <a:xfrm>
          <a:off x="913262" y="578817"/>
          <a:ext cx="152684" cy="737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806"/>
              </a:lnTo>
              <a:lnTo>
                <a:pt x="152684" y="737806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00CCDC-8EB8-44B6-8C81-B53935E1A728}">
      <dsp:nvSpPr>
        <dsp:cNvPr id="0" name=""/>
        <dsp:cNvSpPr/>
      </dsp:nvSpPr>
      <dsp:spPr>
        <a:xfrm>
          <a:off x="1065947" y="1131857"/>
          <a:ext cx="925116" cy="369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libri" pitchFamily="34" charset="0"/>
              <a:cs typeface="Times New Roman" pitchFamily="18" charset="0"/>
            </a:rPr>
            <a:t>7 </a:t>
          </a:r>
          <a:r>
            <a:rPr lang="en-US" sz="1200" kern="1200" dirty="0" smtClean="0">
              <a:latin typeface="Calibri" pitchFamily="34" charset="0"/>
              <a:cs typeface="Times New Roman" pitchFamily="18" charset="0"/>
            </a:rPr>
            <a:t>dormitories </a:t>
          </a:r>
          <a:endParaRPr lang="ru-RU" sz="1200" kern="1200" dirty="0">
            <a:latin typeface="Calibri" pitchFamily="34" charset="0"/>
          </a:endParaRPr>
        </a:p>
      </dsp:txBody>
      <dsp:txXfrm>
        <a:off x="1076770" y="1142680"/>
        <a:ext cx="903470" cy="347885"/>
      </dsp:txXfrm>
    </dsp:sp>
    <dsp:sp modelId="{C97BD1AE-D7D2-48D9-8308-3F2A12C3E30B}">
      <dsp:nvSpPr>
        <dsp:cNvPr id="0" name=""/>
        <dsp:cNvSpPr/>
      </dsp:nvSpPr>
      <dsp:spPr>
        <a:xfrm>
          <a:off x="913262" y="578817"/>
          <a:ext cx="152684" cy="1251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1887"/>
              </a:lnTo>
              <a:lnTo>
                <a:pt x="152684" y="1251887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B5DCB-971E-498D-A7DE-143D88A64834}">
      <dsp:nvSpPr>
        <dsp:cNvPr id="0" name=""/>
        <dsp:cNvSpPr/>
      </dsp:nvSpPr>
      <dsp:spPr>
        <a:xfrm>
          <a:off x="1065947" y="1645938"/>
          <a:ext cx="925116" cy="369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libri" pitchFamily="34" charset="0"/>
            </a:rPr>
            <a:t>7 academic buildings </a:t>
          </a:r>
          <a:endParaRPr lang="ru-RU" sz="1200" kern="1200" dirty="0">
            <a:latin typeface="Calibri" pitchFamily="34" charset="0"/>
          </a:endParaRPr>
        </a:p>
      </dsp:txBody>
      <dsp:txXfrm>
        <a:off x="1076770" y="1656761"/>
        <a:ext cx="903470" cy="347885"/>
      </dsp:txXfrm>
    </dsp:sp>
    <dsp:sp modelId="{37508FC2-4D2E-4098-ACFC-716D04D377BE}">
      <dsp:nvSpPr>
        <dsp:cNvPr id="0" name=""/>
        <dsp:cNvSpPr/>
      </dsp:nvSpPr>
      <dsp:spPr>
        <a:xfrm>
          <a:off x="913262" y="578817"/>
          <a:ext cx="152684" cy="1765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968"/>
              </a:lnTo>
              <a:lnTo>
                <a:pt x="152684" y="1765968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4C203-6F76-417D-8243-A0B80D7DDB8D}">
      <dsp:nvSpPr>
        <dsp:cNvPr id="0" name=""/>
        <dsp:cNvSpPr/>
      </dsp:nvSpPr>
      <dsp:spPr>
        <a:xfrm>
          <a:off x="1065947" y="2160019"/>
          <a:ext cx="925116" cy="369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libri" pitchFamily="34" charset="0"/>
              <a:cs typeface="Times New Roman" pitchFamily="18" charset="0"/>
            </a:rPr>
            <a:t>100 </a:t>
          </a:r>
          <a:r>
            <a:rPr lang="en-US" sz="1200" kern="1200" dirty="0" smtClean="0">
              <a:latin typeface="Calibri" pitchFamily="34" charset="0"/>
              <a:cs typeface="Times New Roman" pitchFamily="18" charset="0"/>
            </a:rPr>
            <a:t>clinical sites </a:t>
          </a:r>
          <a:endParaRPr lang="ru-RU" sz="1200" kern="1200" dirty="0">
            <a:latin typeface="Calibri" pitchFamily="34" charset="0"/>
          </a:endParaRPr>
        </a:p>
      </dsp:txBody>
      <dsp:txXfrm>
        <a:off x="1076770" y="2170842"/>
        <a:ext cx="903470" cy="347885"/>
      </dsp:txXfrm>
    </dsp:sp>
    <dsp:sp modelId="{9AD0E218-B560-4B51-959C-A2FC5BE00EC9}">
      <dsp:nvSpPr>
        <dsp:cNvPr id="0" name=""/>
        <dsp:cNvSpPr/>
      </dsp:nvSpPr>
      <dsp:spPr>
        <a:xfrm>
          <a:off x="913262" y="578817"/>
          <a:ext cx="152684" cy="2280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0050"/>
              </a:lnTo>
              <a:lnTo>
                <a:pt x="152684" y="228005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1AEC2-27A0-4AB2-A1C4-706333C24D0A}">
      <dsp:nvSpPr>
        <dsp:cNvPr id="0" name=""/>
        <dsp:cNvSpPr/>
      </dsp:nvSpPr>
      <dsp:spPr>
        <a:xfrm>
          <a:off x="1065947" y="2674101"/>
          <a:ext cx="925116" cy="369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libri" pitchFamily="34" charset="0"/>
              <a:cs typeface="Times New Roman" pitchFamily="18" charset="0"/>
            </a:rPr>
            <a:t>Museum of anatomy </a:t>
          </a:r>
          <a:endParaRPr lang="ru-RU" sz="1200" kern="1200" dirty="0">
            <a:latin typeface="Calibri" pitchFamily="34" charset="0"/>
          </a:endParaRPr>
        </a:p>
      </dsp:txBody>
      <dsp:txXfrm>
        <a:off x="1076770" y="2684924"/>
        <a:ext cx="903470" cy="347885"/>
      </dsp:txXfrm>
    </dsp:sp>
    <dsp:sp modelId="{5A16C748-C7AB-4F21-8F26-48C5300054CC}">
      <dsp:nvSpPr>
        <dsp:cNvPr id="0" name=""/>
        <dsp:cNvSpPr/>
      </dsp:nvSpPr>
      <dsp:spPr>
        <a:xfrm>
          <a:off x="913262" y="578817"/>
          <a:ext cx="152684" cy="28980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8016"/>
              </a:lnTo>
              <a:lnTo>
                <a:pt x="152684" y="2898016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692E7-302A-4742-91AA-B5CB2D717238}">
      <dsp:nvSpPr>
        <dsp:cNvPr id="0" name=""/>
        <dsp:cNvSpPr/>
      </dsp:nvSpPr>
      <dsp:spPr>
        <a:xfrm>
          <a:off x="1065947" y="3188182"/>
          <a:ext cx="925116" cy="577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latin typeface="Calibri" pitchFamily="34" charset="0"/>
            </a:rPr>
            <a:t>Sports Hall with a total area of 1 361 </a:t>
          </a:r>
          <a:r>
            <a:rPr lang="en-US" sz="1050" kern="1200" dirty="0" err="1" smtClean="0">
              <a:latin typeface="Calibri" pitchFamily="34" charset="0"/>
            </a:rPr>
            <a:t>sq.m</a:t>
          </a:r>
          <a:r>
            <a:rPr lang="en-US" sz="1050" kern="1200" dirty="0" smtClean="0">
              <a:latin typeface="Calibri" pitchFamily="34" charset="0"/>
            </a:rPr>
            <a:t>.</a:t>
          </a:r>
          <a:endParaRPr lang="ru-RU" sz="1050" kern="1200" dirty="0">
            <a:latin typeface="Calibri" pitchFamily="34" charset="0"/>
          </a:endParaRPr>
        </a:p>
      </dsp:txBody>
      <dsp:txXfrm>
        <a:off x="1082856" y="3205091"/>
        <a:ext cx="891298" cy="543483"/>
      </dsp:txXfrm>
    </dsp:sp>
    <dsp:sp modelId="{4BED0255-A07F-4C2F-ADEE-515D0BE764A7}">
      <dsp:nvSpPr>
        <dsp:cNvPr id="0" name=""/>
        <dsp:cNvSpPr/>
      </dsp:nvSpPr>
      <dsp:spPr>
        <a:xfrm>
          <a:off x="913262" y="578817"/>
          <a:ext cx="152684" cy="3515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5982"/>
              </a:lnTo>
              <a:lnTo>
                <a:pt x="152684" y="3515982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DA4C7-E4C4-4CA1-AFE6-D67D65F32745}">
      <dsp:nvSpPr>
        <dsp:cNvPr id="0" name=""/>
        <dsp:cNvSpPr/>
      </dsp:nvSpPr>
      <dsp:spPr>
        <a:xfrm>
          <a:off x="1065947" y="3910033"/>
          <a:ext cx="925116" cy="369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Calibri" pitchFamily="34" charset="0"/>
              <a:cs typeface="Times New Roman" pitchFamily="18" charset="0"/>
            </a:rPr>
            <a:t>Test </a:t>
          </a:r>
          <a:r>
            <a:rPr lang="en-US" sz="1400" kern="1200" dirty="0" err="1" smtClean="0">
              <a:latin typeface="Calibri" pitchFamily="34" charset="0"/>
              <a:cs typeface="Times New Roman" pitchFamily="18" charset="0"/>
            </a:rPr>
            <a:t>centre</a:t>
          </a:r>
          <a:r>
            <a:rPr lang="en-US" sz="1400" kern="1200" dirty="0" smtClean="0">
              <a:latin typeface="Calibri" pitchFamily="34" charset="0"/>
              <a:cs typeface="Times New Roman" pitchFamily="18" charset="0"/>
            </a:rPr>
            <a:t> </a:t>
          </a:r>
          <a:endParaRPr lang="ru-RU" sz="1400" kern="1200" dirty="0">
            <a:latin typeface="Calibri" pitchFamily="34" charset="0"/>
          </a:endParaRPr>
        </a:p>
      </dsp:txBody>
      <dsp:txXfrm>
        <a:off x="1076770" y="3920856"/>
        <a:ext cx="903470" cy="347885"/>
      </dsp:txXfrm>
    </dsp:sp>
    <dsp:sp modelId="{839937EC-4ABE-4CAE-B0E3-1491D4C06F1B}">
      <dsp:nvSpPr>
        <dsp:cNvPr id="0" name=""/>
        <dsp:cNvSpPr/>
      </dsp:nvSpPr>
      <dsp:spPr>
        <a:xfrm>
          <a:off x="913262" y="578817"/>
          <a:ext cx="152684" cy="4030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0063"/>
              </a:lnTo>
              <a:lnTo>
                <a:pt x="152684" y="4030063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B69153-41A2-4247-B61A-0A907EC7C5B0}">
      <dsp:nvSpPr>
        <dsp:cNvPr id="0" name=""/>
        <dsp:cNvSpPr/>
      </dsp:nvSpPr>
      <dsp:spPr>
        <a:xfrm>
          <a:off x="1065947" y="4424114"/>
          <a:ext cx="925116" cy="369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libri" pitchFamily="34" charset="0"/>
              <a:cs typeface="Times New Roman" pitchFamily="18" charset="0"/>
            </a:rPr>
            <a:t>Theatre “Concordia”</a:t>
          </a:r>
          <a:endParaRPr lang="ru-RU" sz="1200" kern="1200" dirty="0">
            <a:latin typeface="Calibri" pitchFamily="34" charset="0"/>
          </a:endParaRPr>
        </a:p>
      </dsp:txBody>
      <dsp:txXfrm>
        <a:off x="1076770" y="4434937"/>
        <a:ext cx="903470" cy="347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6273B-4559-49D5-915A-558188BE6451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1DCDD-132D-4ED1-ABCC-A82C58263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959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00C5-0025-45B2-9369-B196B1BEEFB7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3BC60-AAEF-4F2D-B226-57CD078B1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9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D607F-F24D-4866-8AC8-4B0186D76745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86F1-B35F-4B71-9852-E13707A1EAB2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0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EE28E2-18C3-4498-B63D-B1B1188C96D0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7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234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B15777-D110-4F4A-958E-A88971BF191C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6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diagramLayout" Target="../diagrams/layout3.xml"/><Relationship Id="rId2" Type="http://schemas.openxmlformats.org/officeDocument/2006/relationships/image" Target="../media/image11.pn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diagramData" Target="../diagrams/data3.xml"/><Relationship Id="rId5" Type="http://schemas.openxmlformats.org/officeDocument/2006/relationships/image" Target="../media/image14.jpeg"/><Relationship Id="rId15" Type="http://schemas.microsoft.com/office/2007/relationships/diagramDrawing" Target="../diagrams/drawing3.xml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Calibri" pitchFamily="34" charset="0"/>
              </a:rPr>
              <a:t>Asfendiyarov</a:t>
            </a:r>
            <a:r>
              <a:rPr lang="en-US" b="1" dirty="0" smtClean="0">
                <a:latin typeface="Calibri" pitchFamily="34" charset="0"/>
              </a:rPr>
              <a:t> Kazakh National medical university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191" y="3167743"/>
            <a:ext cx="7893338" cy="1910443"/>
          </a:xfrm>
        </p:spPr>
        <p:txBody>
          <a:bodyPr>
            <a:normAutofit/>
          </a:bodyPr>
          <a:lstStyle/>
          <a:p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4704080"/>
            <a:ext cx="5262881" cy="157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804863"/>
            <a:ext cx="9893300" cy="708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itchFamily="34" charset="0"/>
              </a:rPr>
              <a:t>Plans for research activities for the academic year 2018-2019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4755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-166688"/>
            <a:ext cx="26146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587375" y="1809750"/>
            <a:ext cx="11015663" cy="3175"/>
          </a:xfrm>
          <a:prstGeom prst="line">
            <a:avLst/>
          </a:prstGeom>
          <a:ln w="317500" cap="sq" cmpd="sng">
            <a:solidFill>
              <a:srgbClr val="9C876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Объект 2"/>
          <p:cNvSpPr>
            <a:spLocks noGrp="1"/>
          </p:cNvSpPr>
          <p:nvPr/>
        </p:nvSpPr>
        <p:spPr>
          <a:xfrm>
            <a:off x="760413" y="1863725"/>
            <a:ext cx="108426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Obtaining the status of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“Research University”</a:t>
            </a:r>
            <a:endParaRPr lang="ru-RU" sz="1800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Creation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of </a:t>
            </a:r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Technopark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at the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Atshabarov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Research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Institute of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Fundamental and Applied Medicine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altLang="ru-RU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Projects to finance 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Islamic Development Bank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«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The </a:t>
            </a:r>
            <a:r>
              <a:rPr lang="en-US" altLang="ru-RU" sz="1800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IsDB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Science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Technology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&amp; 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Innovation Fund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(</a:t>
            </a:r>
            <a:r>
              <a:rPr lang="en-US" altLang="ru-RU" sz="1800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IsDB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STIF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):</a:t>
            </a:r>
          </a:p>
          <a:p>
            <a:pPr marL="463550" lvl="1" indent="-285750" algn="just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ru-RU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“Development of novel type of wound dressing for treatment of diabetic and chronic ulcers”</a:t>
            </a:r>
            <a:endParaRPr lang="ru-RU" altLang="ru-RU" sz="1800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  <a:p>
            <a:pPr marL="463550" lvl="1" indent="-285750" algn="just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ru-RU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“Development of a new drug-sorbent based on natural minerals”</a:t>
            </a:r>
            <a:endParaRPr lang="en-US" altLang="ru-RU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  <a:p>
            <a:pPr marL="463550" lvl="1" indent="-285750" algn="just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ru-RU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«Capacity building of state institutions on air monitoring to address development challenges in SDG 3 “Good health and well-being”».</a:t>
            </a:r>
            <a:r>
              <a:rPr lang="ru-RU" altLang="ru-RU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altLang="ru-RU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Projects within the program of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«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Emerging Security Challenges Division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. 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Science for Peace and Security </a:t>
            </a:r>
            <a:r>
              <a:rPr lang="en-US" altLang="ru-RU" sz="1800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Programme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» (НАТО):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“Determination of novel effective radio-protectors against ionizing radiation”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“Mapping areas of plant contamination by radionuclides in Kazakhstan”</a:t>
            </a:r>
            <a:endParaRPr lang="ru-RU" altLang="ru-RU" sz="1800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altLang="ru-RU" sz="1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9" y="1820233"/>
            <a:ext cx="11287749" cy="495127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1106401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     Thank you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!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904055" y="529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51" y="597879"/>
            <a:ext cx="1024217" cy="12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Content 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i="1" dirty="0" smtClean="0">
                <a:latin typeface="Calibri" pitchFamily="34" charset="0"/>
              </a:rPr>
              <a:t>History of </a:t>
            </a:r>
            <a:r>
              <a:rPr lang="en-US" sz="2400" i="1" dirty="0" err="1">
                <a:latin typeface="Calibri" pitchFamily="34" charset="0"/>
              </a:rPr>
              <a:t>A</a:t>
            </a:r>
            <a:r>
              <a:rPr lang="en-US" sz="2400" i="1" dirty="0" err="1" smtClean="0">
                <a:latin typeface="Calibri" pitchFamily="34" charset="0"/>
              </a:rPr>
              <a:t>sfendiyarov</a:t>
            </a:r>
            <a:r>
              <a:rPr lang="en-US" sz="2400" i="1" dirty="0" smtClean="0">
                <a:latin typeface="Calibri" pitchFamily="34" charset="0"/>
              </a:rPr>
              <a:t> </a:t>
            </a:r>
            <a:r>
              <a:rPr lang="en-US" sz="2400" i="1" dirty="0" err="1" smtClean="0">
                <a:latin typeface="Calibri" pitchFamily="34" charset="0"/>
              </a:rPr>
              <a:t>KazNMU</a:t>
            </a:r>
            <a:r>
              <a:rPr lang="en-US" sz="2400" i="1" dirty="0" smtClean="0">
                <a:latin typeface="Calibri" pitchFamily="34" charset="0"/>
              </a:rPr>
              <a:t> </a:t>
            </a:r>
            <a:endParaRPr lang="ru-RU" sz="2400" i="1" dirty="0">
              <a:latin typeface="Calibri" pitchFamily="34" charset="0"/>
            </a:endParaRPr>
          </a:p>
          <a:p>
            <a:r>
              <a:rPr lang="en-US" sz="2400" i="1" dirty="0" smtClean="0">
                <a:latin typeface="Calibri" pitchFamily="34" charset="0"/>
              </a:rPr>
              <a:t>Schools and Clinics </a:t>
            </a:r>
          </a:p>
          <a:p>
            <a:r>
              <a:rPr lang="en-US" sz="2400" i="1" dirty="0">
                <a:latin typeface="Calibri" pitchFamily="34" charset="0"/>
              </a:rPr>
              <a:t>F</a:t>
            </a:r>
            <a:r>
              <a:rPr lang="en-US" sz="2400" i="1" dirty="0" smtClean="0">
                <a:latin typeface="Calibri" pitchFamily="34" charset="0"/>
              </a:rPr>
              <a:t>aculty and students </a:t>
            </a:r>
            <a:endParaRPr lang="ru-RU" sz="2400" i="1" dirty="0">
              <a:latin typeface="Calibri" pitchFamily="34" charset="0"/>
            </a:endParaRPr>
          </a:p>
          <a:p>
            <a:r>
              <a:rPr lang="en-US" sz="2400" i="1" dirty="0" smtClean="0">
                <a:latin typeface="Calibri" pitchFamily="34" charset="0"/>
              </a:rPr>
              <a:t>Research and infrastructure</a:t>
            </a:r>
          </a:p>
          <a:p>
            <a:r>
              <a:rPr lang="en-US" sz="2400" i="1" dirty="0">
                <a:latin typeface="Calibri" pitchFamily="34" charset="0"/>
              </a:rPr>
              <a:t>Formation of an Integrated Academic Health </a:t>
            </a:r>
            <a:r>
              <a:rPr lang="en-US" sz="2400" i="1" dirty="0" smtClean="0">
                <a:latin typeface="Calibri" pitchFamily="34" charset="0"/>
              </a:rPr>
              <a:t>System</a:t>
            </a:r>
          </a:p>
          <a:p>
            <a:r>
              <a:rPr lang="en-US" sz="2400" i="1" dirty="0" smtClean="0">
                <a:latin typeface="Calibri" pitchFamily="34" charset="0"/>
              </a:rPr>
              <a:t>Research activities</a:t>
            </a:r>
            <a:endParaRPr lang="ru-RU" sz="2400" i="1" dirty="0" smtClean="0">
              <a:latin typeface="Calibri" pitchFamily="34" charset="0"/>
            </a:endParaRPr>
          </a:p>
          <a:p>
            <a:r>
              <a:rPr lang="en-US" sz="2400" i="1" dirty="0" err="1" smtClean="0">
                <a:latin typeface="Calibri" pitchFamily="34" charset="0"/>
              </a:rPr>
              <a:t>KazNMU’s</a:t>
            </a:r>
            <a:r>
              <a:rPr lang="en-US" sz="2400" i="1" dirty="0" smtClean="0">
                <a:latin typeface="Calibri" pitchFamily="34" charset="0"/>
              </a:rPr>
              <a:t> tasks </a:t>
            </a:r>
            <a:r>
              <a:rPr lang="en-US" sz="2400" i="1" dirty="0">
                <a:latin typeface="Calibri" pitchFamily="34" charset="0"/>
              </a:rPr>
              <a:t>for the academic </a:t>
            </a:r>
            <a:r>
              <a:rPr lang="en-US" sz="2400" i="1" dirty="0" smtClean="0">
                <a:latin typeface="Calibri" pitchFamily="34" charset="0"/>
              </a:rPr>
              <a:t>year </a:t>
            </a:r>
            <a:r>
              <a:rPr lang="ru-RU" sz="2400" i="1" dirty="0" smtClean="0">
                <a:latin typeface="Calibri" pitchFamily="34" charset="0"/>
              </a:rPr>
              <a:t>2018-2019 </a:t>
            </a:r>
            <a:endParaRPr lang="en-US" sz="2400" i="1" dirty="0" smtClean="0">
              <a:latin typeface="Calibri" pitchFamily="34" charset="0"/>
            </a:endParaRPr>
          </a:p>
          <a:p>
            <a:r>
              <a:rPr lang="en-US" sz="2400" i="1" dirty="0" smtClean="0">
                <a:latin typeface="Calibri" pitchFamily="34" charset="0"/>
              </a:rPr>
              <a:t>Plans </a:t>
            </a:r>
            <a:r>
              <a:rPr lang="en-US" sz="2400" i="1" dirty="0">
                <a:latin typeface="Calibri" pitchFamily="34" charset="0"/>
              </a:rPr>
              <a:t>for research activities for the academic </a:t>
            </a:r>
            <a:r>
              <a:rPr lang="en-US" sz="2400" i="1" dirty="0" smtClean="0">
                <a:latin typeface="Calibri" pitchFamily="34" charset="0"/>
              </a:rPr>
              <a:t>year 2018-2019</a:t>
            </a:r>
            <a:endParaRPr lang="ru-RU" sz="2400" i="1" dirty="0">
              <a:latin typeface="Calibri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92" y="597879"/>
            <a:ext cx="1024217" cy="1222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840" y="1820233"/>
            <a:ext cx="2628669" cy="45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1" y="2458720"/>
            <a:ext cx="6766959" cy="41351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History 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81192" y="3164028"/>
            <a:ext cx="11029615" cy="171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latin typeface="Calibri" pitchFamily="34" charset="0"/>
                <a:cs typeface="Times New Roman" panose="02020603050405020304" pitchFamily="18" charset="0"/>
              </a:rPr>
              <a:t>Established as a medical institute in 1930</a:t>
            </a:r>
            <a:endParaRPr lang="ru-RU" sz="2800" i="1" dirty="0">
              <a:latin typeface="Calibri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latin typeface="Calibri" pitchFamily="34" charset="0"/>
                <a:cs typeface="Times New Roman" panose="02020603050405020304" pitchFamily="18" charset="0"/>
              </a:rPr>
              <a:t>The first graduates in 1936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latin typeface="Calibri" pitchFamily="34" charset="0"/>
                <a:cs typeface="Times New Roman" panose="02020603050405020304" pitchFamily="18" charset="0"/>
              </a:rPr>
              <a:t>Awarded with the status “National” in 2001</a:t>
            </a:r>
            <a:endParaRPr lang="ru-RU" sz="2800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63" y="1985318"/>
            <a:ext cx="4424363" cy="22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08" y="597879"/>
            <a:ext cx="1024217" cy="1222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63" y="4360433"/>
            <a:ext cx="4424363" cy="223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" y="1486797"/>
            <a:ext cx="6178105" cy="4614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78" y="1412386"/>
            <a:ext cx="4715446" cy="4614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253" y="685684"/>
            <a:ext cx="3517557" cy="622924"/>
          </a:xfrm>
        </p:spPr>
        <p:txBody>
          <a:bodyPr/>
          <a:lstStyle/>
          <a:p>
            <a:r>
              <a:rPr lang="en-US" i="1" dirty="0" smtClean="0">
                <a:latin typeface="Century Gothic" panose="020B0502020202020204" pitchFamily="34" charset="0"/>
              </a:rPr>
              <a:t>       </a:t>
            </a:r>
            <a:r>
              <a:rPr lang="en-US" b="1" dirty="0" smtClean="0">
                <a:latin typeface="Century Gothic" panose="020B0502020202020204" pitchFamily="34" charset="0"/>
              </a:rPr>
              <a:t>Education</a:t>
            </a:r>
            <a:r>
              <a:rPr lang="en-US" dirty="0" smtClean="0"/>
              <a:t> </a:t>
            </a:r>
            <a:endParaRPr lang="ru-RU" dirty="0"/>
          </a:p>
        </p:txBody>
      </p:sp>
      <p:graphicFrame>
        <p:nvGraphicFramePr>
          <p:cNvPr id="4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07029"/>
              </p:ext>
            </p:extLst>
          </p:nvPr>
        </p:nvGraphicFramePr>
        <p:xfrm>
          <a:off x="1164900" y="1508135"/>
          <a:ext cx="511157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8786078" y="685683"/>
            <a:ext cx="2672754" cy="6229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b="1" dirty="0" smtClean="0"/>
              <a:t>Clinics</a:t>
            </a:r>
            <a:r>
              <a:rPr lang="en-US" altLang="ru-RU" dirty="0" smtClean="0"/>
              <a:t> </a:t>
            </a:r>
            <a:endParaRPr lang="ru-RU" dirty="0"/>
          </a:p>
        </p:txBody>
      </p:sp>
      <p:graphicFrame>
        <p:nvGraphicFramePr>
          <p:cNvPr id="2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321641"/>
              </p:ext>
            </p:extLst>
          </p:nvPr>
        </p:nvGraphicFramePr>
        <p:xfrm>
          <a:off x="6973329" y="1494109"/>
          <a:ext cx="4485503" cy="4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723" y="74506"/>
            <a:ext cx="1024217" cy="1222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5858" y="7505674"/>
            <a:ext cx="1232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Pediatrics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755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30" y="1915707"/>
            <a:ext cx="6263605" cy="4410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8" y="1865712"/>
            <a:ext cx="4956472" cy="48313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1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7051" y="696326"/>
            <a:ext cx="2499759" cy="10138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libri" pitchFamily="34" charset="0"/>
              </a:rPr>
              <a:t>Students</a:t>
            </a:r>
            <a:r>
              <a:rPr lang="en-US" i="1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1040" y="1984170"/>
            <a:ext cx="5829768" cy="1155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alibri" pitchFamily="34" charset="0"/>
              </a:rPr>
              <a:t>More than 9000 students including undergraduates, interns, residents, postgraduates and PhD students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1040" y="4816582"/>
            <a:ext cx="5829768" cy="1079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alibri" pitchFamily="34" charset="0"/>
              </a:rPr>
              <a:t>Over 1000 graduates annually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81040" y="3625515"/>
            <a:ext cx="5829768" cy="7994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alibri" pitchFamily="34" charset="0"/>
              </a:rPr>
              <a:t>More than 1000 international students representing 15 countries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92801" y="595066"/>
            <a:ext cx="4015523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11200" dirty="0" smtClean="0"/>
              <a:t/>
            </a:r>
            <a:br>
              <a:rPr lang="ru-RU" sz="11200" dirty="0" smtClean="0"/>
            </a:br>
            <a:endParaRPr lang="en-US" sz="11200" dirty="0" smtClean="0"/>
          </a:p>
          <a:p>
            <a:r>
              <a:rPr lang="en-US" sz="11200" dirty="0" smtClean="0">
                <a:latin typeface="Calibri" pitchFamily="34" charset="0"/>
              </a:rPr>
              <a:t>       </a:t>
            </a:r>
            <a:r>
              <a:rPr lang="en-US" sz="11200" b="1" dirty="0" smtClean="0">
                <a:latin typeface="Calibri" pitchFamily="34" charset="0"/>
              </a:rPr>
              <a:t>Academic staff </a:t>
            </a:r>
            <a:r>
              <a:rPr lang="ru-RU" sz="11200" dirty="0" smtClean="0">
                <a:latin typeface="Calibri" pitchFamily="34" charset="0"/>
              </a:rPr>
              <a:t/>
            </a:r>
            <a:br>
              <a:rPr lang="ru-RU" sz="11200" dirty="0" smtClean="0">
                <a:latin typeface="Calibri" pitchFamily="34" charset="0"/>
              </a:rPr>
            </a:br>
            <a:endParaRPr lang="ru-RU" sz="11200" dirty="0"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4887" y="1878247"/>
            <a:ext cx="4637353" cy="437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Academic staff – 1283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4886" y="3155666"/>
            <a:ext cx="4637354" cy="4323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Professors - 83</a:t>
            </a:r>
            <a:endParaRPr lang="en-US" sz="2000" dirty="0">
              <a:latin typeface="Calibri" pitchFamily="34" charset="0"/>
            </a:endParaRPr>
          </a:p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4886" y="4284427"/>
            <a:ext cx="4637354" cy="3891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Clinical staff - 736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4886" y="4955288"/>
            <a:ext cx="4637354" cy="402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itchFamily="34" charset="0"/>
              </a:rPr>
              <a:t>PhD doctors -</a:t>
            </a:r>
            <a:r>
              <a:rPr lang="ru-RU" sz="2000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22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4886" y="3795808"/>
            <a:ext cx="4637354" cy="3592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itchFamily="34" charset="0"/>
              </a:rPr>
              <a:t>Doctors of sciences – </a:t>
            </a:r>
            <a:r>
              <a:rPr lang="en-US" sz="2000" dirty="0" smtClean="0">
                <a:latin typeface="Calibri" pitchFamily="34" charset="0"/>
              </a:rPr>
              <a:t>151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3658" y="5554327"/>
            <a:ext cx="4598582" cy="5152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itchFamily="34" charset="0"/>
              </a:rPr>
              <a:t>Docents – </a:t>
            </a:r>
            <a:r>
              <a:rPr lang="ru-RU" sz="2000" dirty="0">
                <a:latin typeface="Calibri" pitchFamily="34" charset="0"/>
              </a:rPr>
              <a:t>157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4886" y="6254484"/>
            <a:ext cx="4637354" cy="442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Scientists  - 36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4887" y="2503783"/>
            <a:ext cx="4637353" cy="442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Academicians - 9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2575759" y="2317731"/>
            <a:ext cx="655607" cy="1584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2575758" y="2957127"/>
            <a:ext cx="655607" cy="182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2567729" y="6093925"/>
            <a:ext cx="655607" cy="21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2575757" y="3576469"/>
            <a:ext cx="655607" cy="1722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2559707" y="4704633"/>
            <a:ext cx="655607" cy="2238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2575757" y="5369414"/>
            <a:ext cx="655607" cy="1737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2559708" y="4130595"/>
            <a:ext cx="655607" cy="1752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51" y="627863"/>
            <a:ext cx="1024217" cy="12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920241"/>
            <a:ext cx="4773502" cy="4608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045" y="603097"/>
            <a:ext cx="2417381" cy="720514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Research</a:t>
            </a:r>
            <a:r>
              <a:rPr lang="en-US" i="1" dirty="0" smtClean="0">
                <a:latin typeface="Century Gothic" panose="020B0502020202020204" pitchFamily="34" charset="0"/>
              </a:rPr>
              <a:t> 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812" y="2112135"/>
            <a:ext cx="4139089" cy="5262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 pitchFamily="34" charset="0"/>
              </a:rPr>
              <a:t>Atshabarov</a:t>
            </a:r>
            <a:r>
              <a:rPr lang="en-US" dirty="0" smtClean="0">
                <a:latin typeface="Calibri" pitchFamily="34" charset="0"/>
              </a:rPr>
              <a:t> Scientific Research Institute of Fundamental and Applied Medicine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8812" y="3073728"/>
            <a:ext cx="4139088" cy="437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Calibri" pitchFamily="34" charset="0"/>
              </a:rPr>
              <a:t>Vivariy</a:t>
            </a:r>
            <a:r>
              <a:rPr lang="en-US" sz="2000" dirty="0" smtClean="0">
                <a:latin typeface="Calibri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8812" y="3812578"/>
            <a:ext cx="4139089" cy="437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Clinical and experimental laboratory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5564" y="5631456"/>
            <a:ext cx="4139089" cy="6737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</a:rPr>
              <a:t>Molecular Genetic Laboratory “Centre for Collective Use”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5565" y="4726487"/>
            <a:ext cx="4139088" cy="437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latin typeface="Calibri" pitchFamily="34" charset="0"/>
              </a:rPr>
              <a:t>Scientific Clinical and Diagnostic Laboratory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047895" y="721108"/>
            <a:ext cx="3125835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latin typeface="Century Gothic" panose="020B0502020202020204" pitchFamily="34" charset="0"/>
              </a:rPr>
              <a:t>Infrastructure</a:t>
            </a:r>
            <a:r>
              <a:rPr lang="en-US" i="1" dirty="0" smtClean="0">
                <a:latin typeface="Century Gothic" panose="020B0502020202020204" pitchFamily="34" charset="0"/>
              </a:rPr>
              <a:t> 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2001125" y="2690471"/>
            <a:ext cx="655607" cy="342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2001124" y="3558530"/>
            <a:ext cx="655607" cy="247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2009502" y="4327400"/>
            <a:ext cx="655607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2009502" y="5226664"/>
            <a:ext cx="655607" cy="3628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Объект 3" descr="DSC_01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68178" y="4462388"/>
            <a:ext cx="2565785" cy="17377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 descr="1-61-580x3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3402" y="4408145"/>
            <a:ext cx="837023" cy="7325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 descr="1-51-580x3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2646" y="4987870"/>
            <a:ext cx="779875" cy="6825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 descr="1-81-580x3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7035" y="5762704"/>
            <a:ext cx="668464" cy="4112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 descr="1-91-580x3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5269" y="5633357"/>
            <a:ext cx="878722" cy="540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Объект 3" descr="DSC_8222.JPG"/>
          <p:cNvPicPr>
            <a:picLocks noChangeAspect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>
          <a:xfrm>
            <a:off x="9796989" y="4472628"/>
            <a:ext cx="2065569" cy="17274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9884544" y="2054873"/>
            <a:ext cx="1970412" cy="19461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282" y="616831"/>
            <a:ext cx="1024217" cy="1222354"/>
          </a:xfrm>
          <a:prstGeom prst="rect">
            <a:avLst/>
          </a:prstGeom>
        </p:spPr>
      </p:pic>
      <p:graphicFrame>
        <p:nvGraphicFramePr>
          <p:cNvPr id="29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0404369"/>
              </p:ext>
            </p:extLst>
          </p:nvPr>
        </p:nvGraphicFramePr>
        <p:xfrm>
          <a:off x="7508238" y="1920241"/>
          <a:ext cx="3048002" cy="4794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94" y="2056421"/>
            <a:ext cx="2592754" cy="19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804863"/>
            <a:ext cx="9893300" cy="708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latin typeface="Calibri" pitchFamily="34" charset="0"/>
              </a:rPr>
              <a:t>Formation of an Integrated Academic Health System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15363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-166688"/>
            <a:ext cx="26146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587375" y="1809750"/>
            <a:ext cx="11015663" cy="3175"/>
          </a:xfrm>
          <a:prstGeom prst="line">
            <a:avLst/>
          </a:prstGeom>
          <a:ln w="317500" cap="sq" cmpd="sng">
            <a:solidFill>
              <a:srgbClr val="9C876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365" name="Прямоугольник 1"/>
          <p:cNvSpPr>
            <a:spLocks noChangeArrowheads="1"/>
          </p:cNvSpPr>
          <p:nvPr/>
        </p:nvSpPr>
        <p:spPr bwMode="auto">
          <a:xfrm>
            <a:off x="1431925" y="2071688"/>
            <a:ext cx="101933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MINISTRY OF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Translational medical education                                     Health management technologies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HEALTH</a:t>
            </a:r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7300913" y="5948363"/>
            <a:ext cx="40322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9pPr>
          </a:lstStyle>
          <a:p>
            <a:endParaRPr lang="ru-RU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>
            <a:endCxn id="11" idx="0"/>
          </p:cNvCxnSpPr>
          <p:nvPr/>
        </p:nvCxnSpPr>
        <p:spPr>
          <a:xfrm flipH="1">
            <a:off x="1233488" y="2676525"/>
            <a:ext cx="1050925" cy="776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06363" y="3452813"/>
            <a:ext cx="2255837" cy="333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KazNMU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00413" y="3357563"/>
            <a:ext cx="3606800" cy="500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endParaRPr 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Strategic partner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Lithuanian University of Health Sciences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8163" y="4630738"/>
            <a:ext cx="2844800" cy="596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Non-commercial JSC “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KazNMU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475038" y="4827588"/>
            <a:ext cx="4492625" cy="19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9148763" y="3060700"/>
            <a:ext cx="2687637" cy="6365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Institute of Cardiology and Internal Medicine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112250" y="3919538"/>
            <a:ext cx="2687638" cy="3952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Pediatrics and Pediatric Surgery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42413" y="5600700"/>
            <a:ext cx="2689225" cy="395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Syzganov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Scientific Centre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112250" y="4511675"/>
            <a:ext cx="2687638" cy="495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Centre of Obstetrics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Gynecology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Perinatology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110663" y="5106988"/>
            <a:ext cx="2687637" cy="393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Institute of Oncology and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Radiology</a:t>
            </a:r>
            <a:endParaRPr lang="ru-RU"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Левая фигурная скобка 20"/>
          <p:cNvSpPr/>
          <p:nvPr/>
        </p:nvSpPr>
        <p:spPr>
          <a:xfrm>
            <a:off x="8259763" y="3175000"/>
            <a:ext cx="698500" cy="329723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2655888" y="2703513"/>
            <a:ext cx="9525" cy="1909762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1" idx="2"/>
          </p:cNvCxnSpPr>
          <p:nvPr/>
        </p:nvCxnSpPr>
        <p:spPr>
          <a:xfrm>
            <a:off x="1233488" y="3786188"/>
            <a:ext cx="1422400" cy="833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1" idx="3"/>
            <a:endCxn id="13" idx="1"/>
          </p:cNvCxnSpPr>
          <p:nvPr/>
        </p:nvCxnSpPr>
        <p:spPr>
          <a:xfrm flipV="1">
            <a:off x="2362200" y="3606800"/>
            <a:ext cx="938213" cy="127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662238" y="3784600"/>
            <a:ext cx="638175" cy="84455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382" name="Прямоугольник 47"/>
          <p:cNvSpPr>
            <a:spLocks noChangeArrowheads="1"/>
          </p:cNvSpPr>
          <p:nvPr/>
        </p:nvSpPr>
        <p:spPr bwMode="auto">
          <a:xfrm>
            <a:off x="2808288" y="4381500"/>
            <a:ext cx="657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Modernization of medical education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142413" y="6121400"/>
            <a:ext cx="2689225" cy="395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Clinic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5363" y="4929188"/>
            <a:ext cx="457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esearch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grants of the Ministry of Education and Science,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25" y="703263"/>
            <a:ext cx="9893300" cy="708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latin typeface="Calibri" pitchFamily="34" charset="0"/>
              </a:rPr>
              <a:t>Research activities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33795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-166688"/>
            <a:ext cx="26146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587375" y="1809750"/>
            <a:ext cx="11015663" cy="3175"/>
          </a:xfrm>
          <a:prstGeom prst="line">
            <a:avLst/>
          </a:prstGeom>
          <a:ln w="317500" cap="sq" cmpd="sng">
            <a:solidFill>
              <a:srgbClr val="9C876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2208213" y="2063750"/>
            <a:ext cx="7772400" cy="3603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Accreditation on research activities</a:t>
            </a:r>
            <a:endParaRPr lang="ru-RU" altLang="ru-RU" sz="20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Content Placeholder 44"/>
          <p:cNvSpPr txBox="1">
            <a:spLocks/>
          </p:cNvSpPr>
          <p:nvPr/>
        </p:nvSpPr>
        <p:spPr bwMode="auto">
          <a:xfrm>
            <a:off x="7356475" y="2797175"/>
            <a:ext cx="4316413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4013" indent="-354013" algn="just" fontAlgn="auto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Certificate of accreditation as a subject of scientific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and/or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scientific and technical activities of August 03,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2017</a:t>
            </a:r>
          </a:p>
          <a:p>
            <a:pPr marL="354013" indent="-354013" algn="just" fontAlgn="auto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ISO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15189-2015 “Medical laboratories. Requirements for quality and competence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of October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3, 2016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54013" indent="-354013" algn="just" fontAlgn="auto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ISO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17025</a:t>
            </a:r>
          </a:p>
          <a:p>
            <a:pPr fontAlgn="auto">
              <a:spcBef>
                <a:spcPct val="20000"/>
              </a:spcBef>
              <a:spcAft>
                <a:spcPct val="20000"/>
              </a:spcAft>
              <a:buClr>
                <a:srgbClr val="D11242"/>
              </a:buClr>
              <a:buSzPct val="85000"/>
              <a:buFont typeface="Wingdings" pitchFamily="2" charset="2"/>
              <a:buChar char="ü"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ct val="20000"/>
              </a:spcAft>
              <a:buClr>
                <a:srgbClr val="D11242"/>
              </a:buClr>
              <a:buSzPct val="85000"/>
              <a:buFont typeface="Wingdings" charset="2"/>
              <a:buNone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ct val="20000"/>
              </a:spcAft>
              <a:buClr>
                <a:srgbClr val="D11242"/>
              </a:buClr>
              <a:buSzPct val="85000"/>
              <a:buFont typeface="Wingdings" charset="2"/>
              <a:buNone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3799" name="Содержимое 7" descr="Копия свидетельство 2017 об аккредитации рус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438" y="2466975"/>
            <a:ext cx="2795587" cy="3876675"/>
          </a:xfrm>
        </p:spPr>
      </p:pic>
      <p:pic>
        <p:nvPicPr>
          <p:cNvPr id="33800" name="Рисунок 8" descr="C:\Users\user\AppData\Local\Temp\Аттестат аккредитации 15189-2015-ру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2466975"/>
            <a:ext cx="2593975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8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463" y="739775"/>
            <a:ext cx="8761412" cy="70643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latin typeface="Calibri" pitchFamily="34" charset="0"/>
              </a:rPr>
              <a:t>KazNMU’s</a:t>
            </a:r>
            <a:r>
              <a:rPr lang="en-US" dirty="0" smtClean="0">
                <a:latin typeface="Calibri" pitchFamily="34" charset="0"/>
              </a:rPr>
              <a:t> tasks for the academic year 2018-2019</a:t>
            </a:r>
            <a:endParaRPr lang="ru-RU" dirty="0">
              <a:latin typeface="Calibri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87375" y="1809750"/>
            <a:ext cx="11015663" cy="3175"/>
          </a:xfrm>
          <a:prstGeom prst="line">
            <a:avLst/>
          </a:prstGeom>
          <a:ln w="317500" cap="sq" cmpd="sng">
            <a:solidFill>
              <a:srgbClr val="9C876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349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-166688"/>
            <a:ext cx="26146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145338" y="2560638"/>
            <a:ext cx="3429000" cy="13779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 pitchFamily="34" charset="0"/>
              </a:rPr>
              <a:t>Development </a:t>
            </a:r>
            <a:r>
              <a:rPr lang="en-US" sz="2400" dirty="0">
                <a:solidFill>
                  <a:prstClr val="white"/>
                </a:solidFill>
                <a:latin typeface="Calibri" pitchFamily="34" charset="0"/>
              </a:rPr>
              <a:t>of an Integrated Academic Health System</a:t>
            </a:r>
            <a:endParaRPr lang="ru-RU" sz="24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01888" y="4510088"/>
            <a:ext cx="3455987" cy="15065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 pitchFamily="34" charset="0"/>
              </a:rPr>
              <a:t>Capacity </a:t>
            </a:r>
            <a:r>
              <a:rPr lang="en-US" sz="2400" dirty="0">
                <a:solidFill>
                  <a:prstClr val="white"/>
                </a:solidFill>
                <a:latin typeface="Calibri" pitchFamily="34" charset="0"/>
              </a:rPr>
              <a:t>building of faculty and university staff</a:t>
            </a:r>
            <a:endParaRPr lang="ru-RU" sz="24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83425" y="4505325"/>
            <a:ext cx="3282950" cy="15113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smtClean="0">
                <a:solidFill>
                  <a:prstClr val="white"/>
                </a:solidFill>
                <a:latin typeface="Calibri" pitchFamily="34" charset="0"/>
              </a:rPr>
              <a:t>Improving </a:t>
            </a:r>
            <a:r>
              <a:rPr lang="en-US" sz="2200" dirty="0">
                <a:solidFill>
                  <a:prstClr val="white"/>
                </a:solidFill>
                <a:latin typeface="Calibri" pitchFamily="34" charset="0"/>
              </a:rPr>
              <a:t>the management of medical education and science</a:t>
            </a:r>
            <a:endParaRPr lang="ru-RU" sz="22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14563" y="2560638"/>
            <a:ext cx="3643312" cy="13779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 pitchFamily="34" charset="0"/>
              </a:rPr>
              <a:t>Improving </a:t>
            </a:r>
            <a:r>
              <a:rPr lang="en-US" sz="2400" dirty="0">
                <a:solidFill>
                  <a:prstClr val="white"/>
                </a:solidFill>
                <a:latin typeface="Calibri" pitchFamily="34" charset="0"/>
              </a:rPr>
              <a:t>the quality of training of health professionals</a:t>
            </a:r>
            <a:endParaRPr lang="ru-RU" sz="2400" dirty="0">
              <a:solidFill>
                <a:prstClr val="white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3199</TotalTime>
  <Words>540</Words>
  <Application>Microsoft Office PowerPoint</Application>
  <PresentationFormat>Широкоэкранный</PresentationFormat>
  <Paragraphs>111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Century Gothic</vt:lpstr>
      <vt:lpstr>Corbel</vt:lpstr>
      <vt:lpstr>Gill Sans MT</vt:lpstr>
      <vt:lpstr>Times New Roman</vt:lpstr>
      <vt:lpstr>Wingdings</vt:lpstr>
      <vt:lpstr>Wingdings 2</vt:lpstr>
      <vt:lpstr>Дивиденд</vt:lpstr>
      <vt:lpstr>Asfendiyarov Kazakh National medical university </vt:lpstr>
      <vt:lpstr>Content </vt:lpstr>
      <vt:lpstr>History </vt:lpstr>
      <vt:lpstr>       Education </vt:lpstr>
      <vt:lpstr>Students  </vt:lpstr>
      <vt:lpstr>Research </vt:lpstr>
      <vt:lpstr>Formation of an Integrated Academic Health System</vt:lpstr>
      <vt:lpstr>Research activities</vt:lpstr>
      <vt:lpstr>KazNMU’s tasks for the academic year 2018-2019</vt:lpstr>
      <vt:lpstr>Plans for research activities for the academic year 2018-2019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Стратегического партнерства КазНМУ им. С.Д.Асфендиярова</dc:title>
  <dc:creator>Пользователь Windows</dc:creator>
  <cp:lastModifiedBy>User</cp:lastModifiedBy>
  <cp:revision>330</cp:revision>
  <cp:lastPrinted>2018-01-23T02:43:10Z</cp:lastPrinted>
  <dcterms:created xsi:type="dcterms:W3CDTF">2018-01-22T04:44:31Z</dcterms:created>
  <dcterms:modified xsi:type="dcterms:W3CDTF">2018-11-09T04:40:39Z</dcterms:modified>
</cp:coreProperties>
</file>